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6" r:id="rId1"/>
  </p:sldMasterIdLst>
  <p:sldIdLst>
    <p:sldId id="290" r:id="rId2"/>
    <p:sldId id="260" r:id="rId3"/>
    <p:sldId id="263" r:id="rId4"/>
    <p:sldId id="265" r:id="rId5"/>
    <p:sldId id="271" r:id="rId6"/>
    <p:sldId id="274" r:id="rId7"/>
    <p:sldId id="276" r:id="rId8"/>
    <p:sldId id="281" r:id="rId9"/>
    <p:sldId id="282" r:id="rId10"/>
    <p:sldId id="283" r:id="rId11"/>
    <p:sldId id="284" r:id="rId12"/>
    <p:sldId id="285" r:id="rId13"/>
    <p:sldId id="286" r:id="rId14"/>
    <p:sldId id="288" r:id="rId15"/>
    <p:sldId id="266" r:id="rId16"/>
    <p:sldId id="277" r:id="rId17"/>
    <p:sldId id="278" r:id="rId18"/>
    <p:sldId id="258" r:id="rId19"/>
    <p:sldId id="262" r:id="rId20"/>
    <p:sldId id="264" r:id="rId21"/>
    <p:sldId id="269" r:id="rId22"/>
    <p:sldId id="273" r:id="rId23"/>
    <p:sldId id="275" r:id="rId24"/>
    <p:sldId id="259" r:id="rId25"/>
    <p:sldId id="270" r:id="rId26"/>
    <p:sldId id="267" r:id="rId27"/>
    <p:sldId id="279" r:id="rId28"/>
    <p:sldId id="268" r:id="rId29"/>
    <p:sldId id="280" r:id="rId30"/>
    <p:sldId id="261" r:id="rId31"/>
    <p:sldId id="272" r:id="rId32"/>
    <p:sldId id="289" r:id="rId33"/>
  </p:sldIdLst>
  <p:sldSz cx="8999538" cy="10693400"/>
  <p:notesSz cx="10693400" cy="10693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18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2874" y="66"/>
      </p:cViewPr>
      <p:guideLst>
        <p:guide orient="horz" pos="2880"/>
        <p:guide pos="18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8462" y="1250993"/>
            <a:ext cx="5529751" cy="3962750"/>
          </a:xfrm>
        </p:spPr>
        <p:txBody>
          <a:bodyPr bIns="0" anchor="b">
            <a:normAutofit/>
          </a:bodyPr>
          <a:lstStyle>
            <a:lvl1pPr algn="l">
              <a:defRPr sz="531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8462" y="5506067"/>
            <a:ext cx="5529751" cy="152436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575" b="0" cap="all" baseline="0">
                <a:solidFill>
                  <a:schemeClr val="tx1"/>
                </a:solidFill>
              </a:defRPr>
            </a:lvl1pPr>
            <a:lvl2pPr marL="337482" indent="0" algn="ctr">
              <a:buNone/>
              <a:defRPr sz="1476"/>
            </a:lvl2pPr>
            <a:lvl3pPr marL="674964" indent="0" algn="ctr">
              <a:buNone/>
              <a:defRPr sz="1329"/>
            </a:lvl3pPr>
            <a:lvl4pPr marL="1012447" indent="0" algn="ctr">
              <a:buNone/>
              <a:defRPr sz="1181"/>
            </a:lvl4pPr>
            <a:lvl5pPr marL="1349929" indent="0" algn="ctr">
              <a:buNone/>
              <a:defRPr sz="1181"/>
            </a:lvl5pPr>
            <a:lvl6pPr marL="1687411" indent="0" algn="ctr">
              <a:buNone/>
              <a:defRPr sz="1181"/>
            </a:lvl6pPr>
            <a:lvl7pPr marL="2024893" indent="0" algn="ctr">
              <a:buNone/>
              <a:defRPr sz="1181"/>
            </a:lvl7pPr>
            <a:lvl8pPr marL="2362375" indent="0" algn="ctr">
              <a:buNone/>
              <a:defRPr sz="1181"/>
            </a:lvl8pPr>
            <a:lvl9pPr marL="2699857" indent="0" algn="ctr">
              <a:buNone/>
              <a:defRPr sz="118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8462" y="513479"/>
            <a:ext cx="3037533" cy="482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12038" y="1245808"/>
            <a:ext cx="789334" cy="785209"/>
          </a:xfrm>
        </p:spPr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58462" y="5501912"/>
            <a:ext cx="55297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197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20688" y="2880089"/>
            <a:ext cx="646752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549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0686" y="2738262"/>
            <a:ext cx="5528261" cy="2943804"/>
          </a:xfrm>
        </p:spPr>
        <p:txBody>
          <a:bodyPr anchor="b">
            <a:normAutofit/>
          </a:bodyPr>
          <a:lstStyle>
            <a:lvl1pPr algn="l">
              <a:defRPr sz="314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0688" y="5934849"/>
            <a:ext cx="5528261" cy="1579419"/>
          </a:xfrm>
        </p:spPr>
        <p:txBody>
          <a:bodyPr tIns="91440">
            <a:normAutofit/>
          </a:bodyPr>
          <a:lstStyle>
            <a:lvl1pPr marL="0" indent="0" algn="l">
              <a:buNone/>
              <a:defRPr sz="1772">
                <a:solidFill>
                  <a:schemeClr val="tx1"/>
                </a:solidFill>
              </a:defRPr>
            </a:lvl1pPr>
            <a:lvl2pPr marL="337482" indent="0">
              <a:buNone/>
              <a:defRPr sz="1476">
                <a:solidFill>
                  <a:schemeClr val="tx1">
                    <a:tint val="75000"/>
                  </a:schemeClr>
                </a:solidFill>
              </a:defRPr>
            </a:lvl2pPr>
            <a:lvl3pPr marL="674964" indent="0">
              <a:buNone/>
              <a:defRPr sz="1329">
                <a:solidFill>
                  <a:schemeClr val="tx1">
                    <a:tint val="75000"/>
                  </a:schemeClr>
                </a:solidFill>
              </a:defRPr>
            </a:lvl3pPr>
            <a:lvl4pPr marL="1012447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4pPr>
            <a:lvl5pPr marL="1349929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5pPr>
            <a:lvl6pPr marL="1687411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6pPr>
            <a:lvl7pPr marL="2024893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7pPr>
            <a:lvl8pPr marL="236237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8pPr>
            <a:lvl9pPr marL="2699857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20686" y="5932958"/>
            <a:ext cx="552826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22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0688" y="1255034"/>
            <a:ext cx="6467525" cy="165173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0686" y="3140248"/>
            <a:ext cx="3076487" cy="536004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941" y="3140249"/>
            <a:ext cx="3076271" cy="53600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20688" y="2880089"/>
            <a:ext cx="646752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41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20688" y="2880089"/>
            <a:ext cx="646752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0687" y="1253903"/>
            <a:ext cx="6467526" cy="16470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0686" y="3149005"/>
            <a:ext cx="3076383" cy="12504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165" b="0" cap="all" baseline="0">
                <a:solidFill>
                  <a:schemeClr val="accent1"/>
                </a:solidFill>
              </a:defRPr>
            </a:lvl1pPr>
            <a:lvl2pPr marL="337482" indent="0">
              <a:buNone/>
              <a:defRPr sz="1476" b="1"/>
            </a:lvl2pPr>
            <a:lvl3pPr marL="674964" indent="0">
              <a:buNone/>
              <a:defRPr sz="1329" b="1"/>
            </a:lvl3pPr>
            <a:lvl4pPr marL="1012447" indent="0">
              <a:buNone/>
              <a:defRPr sz="1181" b="1"/>
            </a:lvl4pPr>
            <a:lvl5pPr marL="1349929" indent="0">
              <a:buNone/>
              <a:defRPr sz="1181" b="1"/>
            </a:lvl5pPr>
            <a:lvl6pPr marL="1687411" indent="0">
              <a:buNone/>
              <a:defRPr sz="1181" b="1"/>
            </a:lvl6pPr>
            <a:lvl7pPr marL="2024893" indent="0">
              <a:buNone/>
              <a:defRPr sz="1181" b="1"/>
            </a:lvl7pPr>
            <a:lvl8pPr marL="2362375" indent="0">
              <a:buNone/>
              <a:defRPr sz="1181" b="1"/>
            </a:lvl8pPr>
            <a:lvl9pPr marL="2699857" indent="0">
              <a:buNone/>
              <a:defRPr sz="118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0686" y="4403770"/>
            <a:ext cx="3076383" cy="41233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1941" y="3154391"/>
            <a:ext cx="3076271" cy="1250895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165" b="0" cap="all" baseline="0">
                <a:solidFill>
                  <a:schemeClr val="accent1"/>
                </a:solidFill>
              </a:defRPr>
            </a:lvl1pPr>
            <a:lvl2pPr marL="337482" indent="0">
              <a:buNone/>
              <a:defRPr sz="1476" b="1"/>
            </a:lvl2pPr>
            <a:lvl3pPr marL="674964" indent="0">
              <a:buNone/>
              <a:defRPr sz="1329" b="1"/>
            </a:lvl3pPr>
            <a:lvl4pPr marL="1012447" indent="0">
              <a:buNone/>
              <a:defRPr sz="1181" b="1"/>
            </a:lvl4pPr>
            <a:lvl5pPr marL="1349929" indent="0">
              <a:buNone/>
              <a:defRPr sz="1181" b="1"/>
            </a:lvl5pPr>
            <a:lvl6pPr marL="1687411" indent="0">
              <a:buNone/>
              <a:defRPr sz="1181" b="1"/>
            </a:lvl6pPr>
            <a:lvl7pPr marL="2024893" indent="0">
              <a:buNone/>
              <a:defRPr sz="1181" b="1"/>
            </a:lvl7pPr>
            <a:lvl8pPr marL="2362375" indent="0">
              <a:buNone/>
              <a:defRPr sz="1181" b="1"/>
            </a:lvl8pPr>
            <a:lvl9pPr marL="2699857" indent="0">
              <a:buNone/>
              <a:defRPr sz="118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1941" y="4399439"/>
            <a:ext cx="3076271" cy="411234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0130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20688" y="2880089"/>
            <a:ext cx="646752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5900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514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307" y="1245807"/>
            <a:ext cx="2387623" cy="3503838"/>
          </a:xfrm>
        </p:spPr>
        <p:txBody>
          <a:bodyPr anchor="b">
            <a:normAutofit/>
          </a:bodyPr>
          <a:lstStyle>
            <a:lvl1pPr algn="l">
              <a:defRPr sz="236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513" y="1245807"/>
            <a:ext cx="3767699" cy="7264318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6308" y="4998196"/>
            <a:ext cx="2389020" cy="3505497"/>
          </a:xfrm>
        </p:spPr>
        <p:txBody>
          <a:bodyPr>
            <a:normAutofit/>
          </a:bodyPr>
          <a:lstStyle>
            <a:lvl1pPr marL="0" indent="0" algn="l">
              <a:buNone/>
              <a:defRPr sz="1575"/>
            </a:lvl1pPr>
            <a:lvl2pPr marL="337482" indent="0">
              <a:buNone/>
              <a:defRPr sz="1033"/>
            </a:lvl2pPr>
            <a:lvl3pPr marL="674964" indent="0">
              <a:buNone/>
              <a:defRPr sz="886"/>
            </a:lvl3pPr>
            <a:lvl4pPr marL="1012447" indent="0">
              <a:buNone/>
              <a:defRPr sz="738"/>
            </a:lvl4pPr>
            <a:lvl5pPr marL="1349929" indent="0">
              <a:buNone/>
              <a:defRPr sz="738"/>
            </a:lvl5pPr>
            <a:lvl6pPr marL="1687411" indent="0">
              <a:buNone/>
              <a:defRPr sz="738"/>
            </a:lvl6pPr>
            <a:lvl7pPr marL="2024893" indent="0">
              <a:buNone/>
              <a:defRPr sz="738"/>
            </a:lvl7pPr>
            <a:lvl8pPr marL="2362375" indent="0">
              <a:buNone/>
              <a:defRPr sz="738"/>
            </a:lvl8pPr>
            <a:lvl9pPr marL="2699857" indent="0">
              <a:buNone/>
              <a:defRPr sz="73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18971" y="4998192"/>
            <a:ext cx="238499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00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17564" y="751833"/>
            <a:ext cx="3455912" cy="8028783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333" y="1761206"/>
            <a:ext cx="3193670" cy="2854355"/>
          </a:xfrm>
        </p:spPr>
        <p:txBody>
          <a:bodyPr anchor="b">
            <a:normAutofit/>
          </a:bodyPr>
          <a:lstStyle>
            <a:lvl1pPr>
              <a:defRPr sz="314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51023" y="1750336"/>
            <a:ext cx="2199688" cy="6028606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362"/>
            </a:lvl1pPr>
            <a:lvl2pPr marL="337482" indent="0">
              <a:buNone/>
              <a:defRPr sz="2067"/>
            </a:lvl2pPr>
            <a:lvl3pPr marL="674964" indent="0">
              <a:buNone/>
              <a:defRPr sz="1772"/>
            </a:lvl3pPr>
            <a:lvl4pPr marL="1012447" indent="0">
              <a:buNone/>
              <a:defRPr sz="1476"/>
            </a:lvl4pPr>
            <a:lvl5pPr marL="1349929" indent="0">
              <a:buNone/>
              <a:defRPr sz="1476"/>
            </a:lvl5pPr>
            <a:lvl6pPr marL="1687411" indent="0">
              <a:buNone/>
              <a:defRPr sz="1476"/>
            </a:lvl6pPr>
            <a:lvl7pPr marL="2024893" indent="0">
              <a:buNone/>
              <a:defRPr sz="1476"/>
            </a:lvl7pPr>
            <a:lvl8pPr marL="2362375" indent="0">
              <a:buNone/>
              <a:defRPr sz="1476"/>
            </a:lvl8pPr>
            <a:lvl9pPr marL="2699857" indent="0">
              <a:buNone/>
              <a:defRPr sz="147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0687" y="4905419"/>
            <a:ext cx="3189094" cy="3124353"/>
          </a:xfrm>
        </p:spPr>
        <p:txBody>
          <a:bodyPr>
            <a:normAutofit/>
          </a:bodyPr>
          <a:lstStyle>
            <a:lvl1pPr marL="0" indent="0" algn="l">
              <a:buNone/>
              <a:defRPr sz="1772"/>
            </a:lvl1pPr>
            <a:lvl2pPr marL="337482" indent="0">
              <a:buNone/>
              <a:defRPr sz="1033"/>
            </a:lvl2pPr>
            <a:lvl3pPr marL="674964" indent="0">
              <a:buNone/>
              <a:defRPr sz="886"/>
            </a:lvl3pPr>
            <a:lvl4pPr marL="1012447" indent="0">
              <a:buNone/>
              <a:defRPr sz="738"/>
            </a:lvl4pPr>
            <a:lvl5pPr marL="1349929" indent="0">
              <a:buNone/>
              <a:defRPr sz="738"/>
            </a:lvl5pPr>
            <a:lvl6pPr marL="1687411" indent="0">
              <a:buNone/>
              <a:defRPr sz="738"/>
            </a:lvl6pPr>
            <a:lvl7pPr marL="2024893" indent="0">
              <a:buNone/>
              <a:defRPr sz="738"/>
            </a:lvl7pPr>
            <a:lvl8pPr marL="2362375" indent="0">
              <a:buNone/>
              <a:defRPr sz="738"/>
            </a:lvl8pPr>
            <a:lvl9pPr marL="2699857" indent="0">
              <a:buNone/>
              <a:defRPr sz="73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13967" y="8528928"/>
            <a:ext cx="3201036" cy="49915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14820" y="496847"/>
            <a:ext cx="3200184" cy="50041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18512" y="4901695"/>
            <a:ext cx="31907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415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20688" y="2880089"/>
            <a:ext cx="646752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103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8734" y="1245810"/>
            <a:ext cx="1085602" cy="72659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0688" y="1245810"/>
            <a:ext cx="5217345" cy="72659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808733" y="1245810"/>
            <a:ext cx="0" cy="7265975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741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2487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" y="3143053"/>
            <a:ext cx="8999538" cy="63610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9504081"/>
            <a:ext cx="8999539" cy="12080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1" y="9513239"/>
            <a:ext cx="8999538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0688" y="1254458"/>
            <a:ext cx="6467525" cy="16360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0688" y="3143051"/>
            <a:ext cx="6467525" cy="538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7335" y="515135"/>
            <a:ext cx="2330877" cy="482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686" y="513479"/>
            <a:ext cx="3970273" cy="482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20" y="1245808"/>
            <a:ext cx="783175" cy="78520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756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175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txStyles>
    <p:titleStyle>
      <a:lvl1pPr algn="l" defTabSz="674964" rtl="0" eaLnBrk="1" latinLnBrk="0" hangingPunct="1">
        <a:lnSpc>
          <a:spcPct val="90000"/>
        </a:lnSpc>
        <a:spcBef>
          <a:spcPct val="0"/>
        </a:spcBef>
        <a:buNone/>
        <a:defRPr sz="3149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4988" indent="-224988" algn="l" defTabSz="674964" rtl="0" eaLnBrk="1" latinLnBrk="0" hangingPunct="1">
        <a:lnSpc>
          <a:spcPct val="120000"/>
        </a:lnSpc>
        <a:spcBef>
          <a:spcPts val="984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968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74964" indent="-224988" algn="l" defTabSz="674964" rtl="0" eaLnBrk="1" latinLnBrk="0" hangingPunct="1">
        <a:lnSpc>
          <a:spcPct val="120000"/>
        </a:lnSpc>
        <a:spcBef>
          <a:spcPts val="49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75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24941" indent="-224988" algn="l" defTabSz="674964" rtl="0" eaLnBrk="1" latinLnBrk="0" hangingPunct="1">
        <a:lnSpc>
          <a:spcPct val="120000"/>
        </a:lnSpc>
        <a:spcBef>
          <a:spcPts val="49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7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74917" indent="-224988" algn="l" defTabSz="674964" rtl="0" eaLnBrk="1" latinLnBrk="0" hangingPunct="1">
        <a:lnSpc>
          <a:spcPct val="120000"/>
        </a:lnSpc>
        <a:spcBef>
          <a:spcPts val="49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78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24893" indent="-224988" algn="l" defTabSz="674964" rtl="0" eaLnBrk="1" latinLnBrk="0" hangingPunct="1">
        <a:lnSpc>
          <a:spcPct val="120000"/>
        </a:lnSpc>
        <a:spcBef>
          <a:spcPts val="49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81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120000"/>
        </a:lnSpc>
        <a:spcBef>
          <a:spcPts val="49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81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120000"/>
        </a:lnSpc>
        <a:spcBef>
          <a:spcPts val="49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81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120000"/>
        </a:lnSpc>
        <a:spcBef>
          <a:spcPts val="49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81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120000"/>
        </a:lnSpc>
        <a:spcBef>
          <a:spcPts val="49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81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4964" rtl="0" eaLnBrk="1" latinLnBrk="0" hangingPunct="1">
        <a:defRPr sz="1329" kern="1200">
          <a:solidFill>
            <a:schemeClr val="tx1"/>
          </a:solidFill>
          <a:latin typeface="+mn-lt"/>
          <a:ea typeface="+mn-ea"/>
          <a:cs typeface="+mn-cs"/>
        </a:defRPr>
      </a:lvl1pPr>
      <a:lvl2pPr marL="337482" algn="l" defTabSz="674964" rtl="0" eaLnBrk="1" latinLnBrk="0" hangingPunct="1">
        <a:defRPr sz="1329" kern="1200">
          <a:solidFill>
            <a:schemeClr val="tx1"/>
          </a:solidFill>
          <a:latin typeface="+mn-lt"/>
          <a:ea typeface="+mn-ea"/>
          <a:cs typeface="+mn-cs"/>
        </a:defRPr>
      </a:lvl2pPr>
      <a:lvl3pPr marL="674964" algn="l" defTabSz="674964" rtl="0" eaLnBrk="1" latinLnBrk="0" hangingPunct="1">
        <a:defRPr sz="1329" kern="1200">
          <a:solidFill>
            <a:schemeClr val="tx1"/>
          </a:solidFill>
          <a:latin typeface="+mn-lt"/>
          <a:ea typeface="+mn-ea"/>
          <a:cs typeface="+mn-cs"/>
        </a:defRPr>
      </a:lvl3pPr>
      <a:lvl4pPr marL="1012447" algn="l" defTabSz="674964" rtl="0" eaLnBrk="1" latinLnBrk="0" hangingPunct="1">
        <a:defRPr sz="1329" kern="1200">
          <a:solidFill>
            <a:schemeClr val="tx1"/>
          </a:solidFill>
          <a:latin typeface="+mn-lt"/>
          <a:ea typeface="+mn-ea"/>
          <a:cs typeface="+mn-cs"/>
        </a:defRPr>
      </a:lvl4pPr>
      <a:lvl5pPr marL="1349929" algn="l" defTabSz="674964" rtl="0" eaLnBrk="1" latinLnBrk="0" hangingPunct="1">
        <a:defRPr sz="1329" kern="1200">
          <a:solidFill>
            <a:schemeClr val="tx1"/>
          </a:solidFill>
          <a:latin typeface="+mn-lt"/>
          <a:ea typeface="+mn-ea"/>
          <a:cs typeface="+mn-cs"/>
        </a:defRPr>
      </a:lvl5pPr>
      <a:lvl6pPr marL="1687411" algn="l" defTabSz="674964" rtl="0" eaLnBrk="1" latinLnBrk="0" hangingPunct="1">
        <a:defRPr sz="1329" kern="1200">
          <a:solidFill>
            <a:schemeClr val="tx1"/>
          </a:solidFill>
          <a:latin typeface="+mn-lt"/>
          <a:ea typeface="+mn-ea"/>
          <a:cs typeface="+mn-cs"/>
        </a:defRPr>
      </a:lvl6pPr>
      <a:lvl7pPr marL="2024893" algn="l" defTabSz="674964" rtl="0" eaLnBrk="1" latinLnBrk="0" hangingPunct="1">
        <a:defRPr sz="1329" kern="1200">
          <a:solidFill>
            <a:schemeClr val="tx1"/>
          </a:solidFill>
          <a:latin typeface="+mn-lt"/>
          <a:ea typeface="+mn-ea"/>
          <a:cs typeface="+mn-cs"/>
        </a:defRPr>
      </a:lvl7pPr>
      <a:lvl8pPr marL="2362375" algn="l" defTabSz="674964" rtl="0" eaLnBrk="1" latinLnBrk="0" hangingPunct="1">
        <a:defRPr sz="1329" kern="1200">
          <a:solidFill>
            <a:schemeClr val="tx1"/>
          </a:solidFill>
          <a:latin typeface="+mn-lt"/>
          <a:ea typeface="+mn-ea"/>
          <a:cs typeface="+mn-cs"/>
        </a:defRPr>
      </a:lvl8pPr>
      <a:lvl9pPr marL="2699857" algn="l" defTabSz="674964" rtl="0" eaLnBrk="1" latinLnBrk="0" hangingPunct="1">
        <a:defRPr sz="13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93BE5C5-3E60-7799-49D6-AAB69BEAF5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969" y="2969776"/>
            <a:ext cx="4253110" cy="425311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FD62FE-5449-FA40-DE18-9A18A1BD9656}"/>
              </a:ext>
            </a:extLst>
          </p:cNvPr>
          <p:cNvSpPr txBox="1"/>
          <p:nvPr/>
        </p:nvSpPr>
        <p:spPr>
          <a:xfrm>
            <a:off x="1838386" y="7708900"/>
            <a:ext cx="5322766" cy="1024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30" dirty="0">
                <a:latin typeface="Arial Black" panose="020B0A04020102020204" pitchFamily="34" charset="0"/>
              </a:rPr>
              <a:t>Horarios de los cursos por grupos 2024-2025</a:t>
            </a:r>
          </a:p>
        </p:txBody>
      </p:sp>
      <p:pic>
        <p:nvPicPr>
          <p:cNvPr id="2" name="Ennio Morricone   Cinema Paradiso (In Concerto   Venezia 101107">
            <a:hlinkClick r:id="" action="ppaction://media"/>
            <a:extLst>
              <a:ext uri="{FF2B5EF4-FFF2-40B4-BE49-F238E27FC236}">
                <a16:creationId xmlns:a16="http://schemas.microsoft.com/office/drawing/2014/main" id="{47767914-D999-FB99-E005-BF2BF2D8B3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5969" y="65720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7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68808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457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762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0645" marR="69215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Lenguaje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-457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117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955" indent="9334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690" marR="172085" indent="-19939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67640" indent="-21844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8905" marR="15875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88620" marR="390525" indent="-4635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70485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06045" indent="-19875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101600" indent="-21844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278765" indent="2476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06045" indent="-1955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270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92710" indent="-2184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0010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762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4625" indent="-1949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69545" indent="-2139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173990" indent="-224154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90170" indent="-22415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4005" marR="168910" indent="-1162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117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292735" indent="927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00330" indent="-1968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84455" indent="-2152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89535" indent="-224154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54330" indent="-4445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111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303530" indent="939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4005" marR="168910" indent="-1162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413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0" marR="80010" algn="ctr">
                        <a:lnSpc>
                          <a:spcPct val="77800"/>
                        </a:lnSpc>
                        <a:spcBef>
                          <a:spcPts val="13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Lenguaje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79400" indent="692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955" indent="-3429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13360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8745" indent="-1968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13664" indent="-2152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18745" indent="-2260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123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83210" indent="927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685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144780" indent="-1771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39065" indent="-1854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05740" indent="-2514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14.10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15.00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819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Colomán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Begoña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ROLDÁN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143V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Yolanda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ASTORGA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RAMÓN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243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FUERTES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584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Mónica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CORDERO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THOMSON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Luis 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IGLESIA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Óscar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HERNÁNDEZ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VIUDA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Nuria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HUERGA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MAÑANES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945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Susana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PASTOR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GUTIÉRREZ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961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CALVO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ELICES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VEGA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Jaime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Estela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VAQUERO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VALDIVIESO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Julio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RUIPÉREZ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8106138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1AE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2129641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31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José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Luis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DE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LA</a:t>
            </a:r>
            <a:r>
              <a:rPr sz="842" i="1" spc="-38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IGLESIA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LÓPEZ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6785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762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0645" marR="69215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Lenguaje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48590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117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955" indent="9334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690" marR="172085" indent="-19939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67640" indent="-19050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457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06045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01600" indent="-18923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2667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185" marR="106045" indent="-1955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685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8455" marR="358775" indent="-355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90170" indent="-22415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92710" indent="-1892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278765" indent="6794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23825" indent="-1752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4625" indent="-1962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68910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173990" indent="-224154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8750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-4445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130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292735" indent="927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00330" indent="-1974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84455" indent="-1866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89535" indent="-224154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3530" marR="244475" indent="-1174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111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303530" indent="939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70485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413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0" marR="80010" algn="ctr">
                        <a:lnSpc>
                          <a:spcPct val="77800"/>
                        </a:lnSpc>
                        <a:spcBef>
                          <a:spcPts val="13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Lenguaje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20370" marR="130810" indent="-3384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2895" marR="244475" indent="-1155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8745" indent="-1968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1305" marR="113664" indent="-1879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18745" indent="-2260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123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83210" indent="927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0010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278765" indent="-450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692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09550" indent="-1752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14.10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15.00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819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Colomán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Eva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SERRANO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Miguel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Ángel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CARRA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143V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Yolanda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ASTORGA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RAMÓN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584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Mónica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CORDERO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THOMSON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Nuria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HUERGA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MAÑANES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759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Vanessa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COSTA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RUA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961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CALVO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ELICES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152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BARREÑADA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BAÑOS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TERAN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VEGA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Óscar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HERNÁNDEZ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VIUDA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Jaime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Roxana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CEBRIÁN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Raquel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PEQUE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TOSTÓN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8106138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1BE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1848539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27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Ana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María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CALVO</a:t>
            </a:r>
            <a:r>
              <a:rPr sz="842" i="1" spc="-38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ELICES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62314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45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111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762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2395" marR="37465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Lenguaje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40335" indent="-2222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00330" indent="-1968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690" marR="325755" indent="1130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4320" marR="187325" indent="-1143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1239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6858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144780" indent="-1771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278765" indent="-4508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6921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8455" marR="358775" indent="7683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213995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4320" marR="187325" indent="-1143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6858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35890" indent="-1771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6858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292735" indent="-368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70485" indent="-25146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-4381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5570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0485" indent="-2514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09855" indent="-1974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9539" marR="12001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1017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320" indent="-5778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46050" indent="-2508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845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8745" indent="-1968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413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68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2395" marR="75565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Lenguaje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117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270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71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8905" marR="15875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88620" marR="390525" indent="-4635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685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83210" indent="-355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508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2085" indent="-1993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7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Eva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SERRANO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Roxana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CEBRIÁN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143V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Yolanda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ASTORGA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RAMÓN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243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759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Vanessa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COSTA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RUA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152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BARREÑADA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BAÑOS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574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 Mar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PARDO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SÁEZ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Nuria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HUERGA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MAÑANES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TERAN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Julio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RUIPÉREZ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Rocío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CALVO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Colomán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Miguel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Ángel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CARRA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8640"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961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CALVO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ELICES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945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Susana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PASTOR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GUTIÉRREZ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7708532"/>
            <a:ext cx="5716095" cy="297041"/>
          </a:xfrm>
          <a:prstGeom prst="rect">
            <a:avLst/>
          </a:prstGeom>
        </p:spPr>
        <p:txBody>
          <a:bodyPr vert="horz" wrap="square" lIns="0" tIns="18705" rIns="0" bIns="0" rtlCol="0">
            <a:spAutoFit/>
          </a:bodyPr>
          <a:lstStyle/>
          <a:p>
            <a:pPr marL="114899" indent="-104211">
              <a:spcBef>
                <a:spcPts val="147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1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1" y="1753946"/>
            <a:ext cx="345766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3450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1CE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2052151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3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Roxana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CEBRIÁN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RODRÍGUEZ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69808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457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7335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168275" indent="-11303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7335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-4635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685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955" indent="-3492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-438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241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35255" indent="-1955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065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83210" indent="7747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8224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77800" indent="-113664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8224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07010" indent="-876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4828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243840" indent="-113664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248285" indent="-1517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0325" marR="8890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Lenguaje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136R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2225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984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2540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15570" indent="-1955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17804" indent="-882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6065" marR="168910" indent="-882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0355" marR="154940" indent="-10922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055" marR="325120" indent="8445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111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303530" indent="939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30810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0" marR="8064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Lenguaje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136R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778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83185" indent="-217804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13360" indent="-1835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5570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12395" indent="-21844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123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83210" indent="9271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49225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831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2720" indent="-19875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67640" indent="-21717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26695" indent="-889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838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130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292735" indent="927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37795" indent="-1854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5590" marR="244475" indent="-889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240029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016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14.10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15.00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8191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8382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7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073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PÉREZ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Jaime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Raquel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PEQUE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TOSTÓN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TERAN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Laura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MANJÓN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FERRERAS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545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Nuria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GONZÁLEZ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ANDRÉS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574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 Mar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PARDO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SÁEZ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759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Vanessa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COSTA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RUA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Paula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LORENZO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PALOMO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ESCUDERO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136R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Roxana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PÉREZ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HIDALGO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Pablo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ORALLO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Luis 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IGLESIA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8640">
                <a:tc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Colomán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Begoña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ROLDÁN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RUEDA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7926573"/>
            <a:ext cx="5716095" cy="297041"/>
          </a:xfrm>
          <a:prstGeom prst="rect">
            <a:avLst/>
          </a:prstGeom>
        </p:spPr>
        <p:txBody>
          <a:bodyPr vert="horz" wrap="square" lIns="0" tIns="18705" rIns="0" bIns="0" rtlCol="0">
            <a:spAutoFit/>
          </a:bodyPr>
          <a:lstStyle/>
          <a:p>
            <a:pPr marL="114899" indent="-104211">
              <a:spcBef>
                <a:spcPts val="147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1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2AE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857624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27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Paula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LORENZO</a:t>
            </a:r>
            <a:r>
              <a:rPr sz="842" i="1" spc="-38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PALOMO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8037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45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8750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7335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168275" indent="-11303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73355" indent="-1219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700" indent="-1174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58750" marR="12890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7505" marR="292735" indent="-5715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-438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-438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310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5461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6858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83210" indent="7747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065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82245" indent="-1517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77800" indent="-11366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82245" indent="-1225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77800" indent="-11747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5461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48285" indent="-15113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243840" indent="-11366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48920" indent="-1225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34315" indent="-1371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095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07010" indent="-869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49225" indent="-1866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9539" marR="12001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320" indent="-57785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13995" indent="-1841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1112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1305" marR="272415" indent="1219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819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30810" indent="-22288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83210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Grupo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960"/>
                        </a:lnSpc>
                        <a:spcBef>
                          <a:spcPts val="85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30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Conocimie.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13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75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83185" indent="-217804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87630" indent="-227329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81940" indent="-8763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5570" indent="-19812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12395" indent="-2184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15570" indent="-227329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1239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254000" indent="1219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838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-4572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07010" indent="-8699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2720" indent="-19875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67640" indent="-21717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72085" indent="-2266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48285" marR="187325" indent="-889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1145" marR="182880" indent="-1066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-4445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1303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63525" indent="1219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838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6065" marR="168910" indent="-889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154940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330" indent="5461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016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14.10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15.00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8191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8382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7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073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PÉREZ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Israel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PRIETO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TORRE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CARBONELL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SÁNCHEZ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Jaime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Reyes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MARTÍN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POYO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Luis 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IGLESIA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152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BARREÑADA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BAÑOS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Raquel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PEQUE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TOSTÓN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574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 Mar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PARDO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SÁEZ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Laura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MANJÓN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FERRERAS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243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Colomán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Begoña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ROLDÁN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8640">
                <a:tc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Eva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SERRANO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ESCUDERO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FUERTES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8471675"/>
            <a:ext cx="5716095" cy="297041"/>
          </a:xfrm>
          <a:prstGeom prst="rect">
            <a:avLst/>
          </a:prstGeom>
        </p:spPr>
        <p:txBody>
          <a:bodyPr vert="horz" wrap="square" lIns="0" tIns="18705" rIns="0" bIns="0" rtlCol="0">
            <a:spAutoFit/>
          </a:bodyPr>
          <a:lstStyle/>
          <a:p>
            <a:pPr marL="114899" indent="-104211">
              <a:spcBef>
                <a:spcPts val="147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1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2BE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980540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36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Lara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CARBALLO</a:t>
            </a:r>
            <a:r>
              <a:rPr sz="842" i="1" spc="-38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ESCUDERO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66889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26695" indent="-889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73355" indent="-1219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168275" indent="-11303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7335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58750" marR="12890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7505" marR="292735" indent="-5715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-1587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955" indent="7810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685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08915" indent="-17462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8750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07010" indent="-869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82245" indent="-1225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77800" indent="-11303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8224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278765" indent="6794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185" marR="124460" indent="-17462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48285" indent="-1225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244475" indent="-113664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248285" indent="-1517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645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>
                        <a:lnSpc>
                          <a:spcPts val="9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685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35890" indent="-17716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5275" marR="177800" indent="-889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0040" marR="173355" indent="-10922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9539" marR="12001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955" indent="-5651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05740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111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303530" indent="939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546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9095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83540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6520" indent="-19939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83185" indent="-21780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55244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5570" indent="-19812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12395" indent="-2184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1239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83210" indent="927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-1714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6065" marR="168910" indent="-882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0355" marR="154940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055" marR="172085" indent="-19748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67640" indent="-217804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-1714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-152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130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292735" indent="9271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278765" indent="5397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81940" indent="-876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[140]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14.10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15.00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819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838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Laura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MANJÓN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FERRERAS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RODRÍGUEZ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Israel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PRIETO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TORRE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CARBONELL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SÁNCHEZ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Jaime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Raquel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PEQUE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TOSTÓN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574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 Mar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PARDO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SÁEZ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Reyes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MARTÍN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POYO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ESCUDERO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243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759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Vanessa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COSTA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RUA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Pablo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ORALLO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Colomán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Eva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SERRANO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152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BARREÑADA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BAÑOS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FUERTES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7561036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1" y="1753946"/>
            <a:ext cx="345766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3450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2CE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8843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23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Laura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MANJÓN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FERRERAS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63513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241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35255" indent="-1955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70485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254000" indent="9271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546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0010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63525" indent="9271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3220" marR="287655" indent="5397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83185" indent="-217804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3990" indent="-1955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69545" indent="-18669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73355" indent="-22415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457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24460" indent="-2000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Valores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Civ-Eticos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-4635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-438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05740" indent="-2508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8750" indent="-18605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00330" indent="-1968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93980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00330" indent="-2260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1303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63525" indent="1212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73990" indent="-1517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-4445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960"/>
                        </a:lnSpc>
                        <a:spcBef>
                          <a:spcPts val="85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9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13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12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92710" indent="-2184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5275" marR="177800" indent="-889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0040" marR="173355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6065" marR="168910" indent="-882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0355" marR="154940" indent="-1092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055" marR="325120" indent="11239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8610" marR="329565" indent="12255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90170" indent="-22415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1305" marR="272415" indent="9144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546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0810" marR="123189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Robótica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Iniciativa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06045" indent="-1987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101600" indent="-21844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37795" indent="-1854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9113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065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0020" marR="13271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Control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Robótica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Iniciativa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78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68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117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245745" indent="12128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13995" indent="-1841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016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14.10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15.00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111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123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13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Colomán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Óscar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HERNÁNDEZ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VIUDA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Judit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MARTÍNEZ 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Jaime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Roxana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CEBRIÁN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153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Gregorio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MARDOMINGO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FUERTES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Julio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RUIPÉREZ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307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Juan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Carlos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LÓPEZ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DOMÍNGUEZ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789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FUENTES</a:t>
                      </a:r>
                      <a:r>
                        <a:rPr sz="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PAYO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073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PÉREZ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Begoña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ROLDÁN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Manuel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SANTOS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Reyes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MARTÍN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POYO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Alejandro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ESPESO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LORENZANA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ESCUDERO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7743162"/>
            <a:ext cx="5716095" cy="297121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5700"/>
              </a:lnSpc>
              <a:spcBef>
                <a:spcPts val="38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3AE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3º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2337528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27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María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Estela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VAQUERO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VALDIVIESO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54571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0495" indent="-2533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0485" indent="-2514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0010" indent="-2520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1017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83185" indent="-21844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3990" indent="-1955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8455" marR="169545" indent="-21526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24460" indent="-2000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Valores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Civ-Eticos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48590" indent="-1866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6065" marR="168910" indent="-889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155575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48285" indent="-1504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91135" indent="-15113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00330" indent="-1968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93980" indent="-2152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1303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63525" indent="1212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39065" indent="-18542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5590" marR="244475" indent="-889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0355" marR="239395" indent="-1092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8750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92710" indent="-21844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-4635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278765" indent="-450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325120" indent="1117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330200" indent="12128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90170" indent="-2533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0810" marR="123189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Robótica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0165" marR="43815" algn="ctr">
                        <a:lnSpc>
                          <a:spcPct val="77800"/>
                        </a:lnSpc>
                        <a:spcBef>
                          <a:spcPts val="12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Conocim.</a:t>
                      </a:r>
                      <a:r>
                        <a:rPr sz="8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Mat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06045" indent="-1987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101600" indent="-2184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8905" marR="12001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955" indent="-57150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7795" marR="11112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13995" indent="-1841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795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457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99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0020" marR="13271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Control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Robótica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8740" marR="53340" algn="ctr">
                        <a:lnSpc>
                          <a:spcPct val="77800"/>
                        </a:lnSpc>
                        <a:spcBef>
                          <a:spcPts val="12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Conocim.</a:t>
                      </a:r>
                      <a:r>
                        <a:rPr sz="8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Mat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117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245745" indent="1212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-438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7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Miguel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Ángel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CARRA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Roxana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CEBRIÁN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FUERTES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Rocío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CALVO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Estela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VAQUERO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VALDIVIESO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Alejandro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ESPESO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LORENZANA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ESCUDERO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944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Diego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MONTERO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SASTRE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Reyes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MARTÍN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POYO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Pablo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ORALLO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VEGA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Eva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SERRANO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Manuel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SANTOS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789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FUENTES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PAYO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Jaime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8640"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243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7163430"/>
            <a:ext cx="5716095" cy="297041"/>
          </a:xfrm>
          <a:prstGeom prst="rect">
            <a:avLst/>
          </a:prstGeom>
        </p:spPr>
        <p:txBody>
          <a:bodyPr vert="horz" wrap="square" lIns="0" tIns="18705" rIns="0" bIns="0" rtlCol="0">
            <a:spAutoFit/>
          </a:bodyPr>
          <a:lstStyle/>
          <a:p>
            <a:pPr marL="114899" indent="-104211">
              <a:spcBef>
                <a:spcPts val="147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1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3BE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3º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980540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36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Lara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CARBALLO</a:t>
            </a:r>
            <a:r>
              <a:rPr sz="842" i="1" spc="-38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ESCUDERO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53155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33679" indent="-812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70485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254000" indent="9271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546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0010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63525" indent="9271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3220" marR="287655" indent="5397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30810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20979" indent="-1504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33679" indent="-812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24460" indent="-2000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Valores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Civ-Eticos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20014" indent="-19050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Valores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Civ-Eticos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56210" indent="-1517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6065" marR="168910" indent="-882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0355" marR="155575" indent="-10922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055" marR="220345" indent="-1498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65100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123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95580" indent="-11048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Práctico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4668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5590" marR="243840" indent="-882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240029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65100" indent="-15113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13995" indent="-7937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24790" indent="-8064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46685" indent="-15113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325120" indent="11176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90170" indent="-22415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E.Plástica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Visual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1305" marR="272415" indent="914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5461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43815" indent="-2838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Conocim.</a:t>
                      </a:r>
                      <a:r>
                        <a:rPr sz="8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Mat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24790" indent="-812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8905" marR="12001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320" indent="-57785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8430" marR="110489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88925" indent="-800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111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4668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52069" indent="-2838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Conocim.</a:t>
                      </a:r>
                      <a:r>
                        <a:rPr sz="8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Mat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14629" indent="-793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62255" indent="-1098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Práctico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Óscar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HERNÁNDEZ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VIUDA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Juan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Manuel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RODRÍGUEZ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CARBONELL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SÁNCHEZ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Judit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MARTÍNEZ 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153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Gregorio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MARDOMINGO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ESCUDERO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307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Juan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Carlos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LÓPEZ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DOMÍNGUEZ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Pablo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ORALLO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VEGA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Mónica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FERRERO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Alejandro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ESPESO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LORENZANA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Jaime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TERAN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6797892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1" y="1753946"/>
            <a:ext cx="345766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76956">
              <a:spcBef>
                <a:spcPts val="497"/>
              </a:spcBef>
            </a:pPr>
            <a:r>
              <a:rPr sz="926" i="1" spc="-17" dirty="0">
                <a:latin typeface="Times New Roman"/>
                <a:cs typeface="Times New Roman"/>
              </a:rPr>
              <a:t>3DIV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ESO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PROGRAMA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DE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D</a:t>
            </a:r>
            <a:r>
              <a:rPr sz="842" b="1" i="1" spc="4" dirty="0">
                <a:latin typeface="Times New Roman"/>
                <a:cs typeface="Times New Roman"/>
              </a:rPr>
              <a:t>I</a:t>
            </a:r>
            <a:r>
              <a:rPr sz="842" b="1" i="1" spc="-13" dirty="0">
                <a:latin typeface="Times New Roman"/>
                <a:cs typeface="Times New Roman"/>
              </a:rPr>
              <a:t>V</a:t>
            </a:r>
            <a:r>
              <a:rPr sz="842" b="1" i="1" spc="-4" dirty="0">
                <a:latin typeface="Times New Roman"/>
                <a:cs typeface="Times New Roman"/>
              </a:rPr>
              <a:t>E</a:t>
            </a:r>
            <a:r>
              <a:rPr sz="842" b="1" i="1" spc="4" dirty="0">
                <a:latin typeface="Times New Roman"/>
                <a:cs typeface="Times New Roman"/>
              </a:rPr>
              <a:t>RSI</a:t>
            </a:r>
            <a:r>
              <a:rPr sz="842" b="1" i="1" spc="-4" dirty="0">
                <a:latin typeface="Times New Roman"/>
                <a:cs typeface="Times New Roman"/>
              </a:rPr>
              <a:t>F</a:t>
            </a:r>
            <a:r>
              <a:rPr sz="842" b="1" i="1" spc="4" dirty="0">
                <a:latin typeface="Times New Roman"/>
                <a:cs typeface="Times New Roman"/>
              </a:rPr>
              <a:t>I</a:t>
            </a:r>
            <a:r>
              <a:rPr sz="842" b="1" i="1" spc="-407" dirty="0">
                <a:latin typeface="Times New Roman"/>
                <a:cs typeface="Times New Roman"/>
              </a:rPr>
              <a:t>C</a:t>
            </a:r>
            <a:r>
              <a:rPr sz="842" spc="-4" dirty="0">
                <a:latin typeface="Times New Roman"/>
                <a:cs typeface="Times New Roman"/>
              </a:rPr>
              <a:t>C</a:t>
            </a:r>
            <a:r>
              <a:rPr sz="842" spc="-8" dirty="0">
                <a:latin typeface="Times New Roman"/>
                <a:cs typeface="Times New Roman"/>
              </a:rPr>
              <a:t>u</a:t>
            </a:r>
            <a:r>
              <a:rPr sz="842" dirty="0">
                <a:latin typeface="Times New Roman"/>
                <a:cs typeface="Times New Roman"/>
              </a:rPr>
              <a:t>r</a:t>
            </a:r>
            <a:r>
              <a:rPr sz="842" spc="-4" dirty="0">
                <a:latin typeface="Times New Roman"/>
                <a:cs typeface="Times New Roman"/>
              </a:rPr>
              <a:t>s</a:t>
            </a:r>
            <a:r>
              <a:rPr sz="842" dirty="0">
                <a:latin typeface="Times New Roman"/>
                <a:cs typeface="Times New Roman"/>
              </a:rPr>
              <a:t>o</a:t>
            </a:r>
            <a:r>
              <a:rPr sz="842" spc="13" dirty="0">
                <a:latin typeface="Times New Roman"/>
                <a:cs typeface="Times New Roman"/>
              </a:rPr>
              <a:t>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3º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2260038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3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Inmaculada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CARBONELL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SÁNCHEZ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83699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45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15570" indent="-227329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065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9860" marR="12001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Laborator.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49554" marR="21272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3820" marR="5651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Programac.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Informátic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3820" marR="4826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Conocim.</a:t>
                      </a:r>
                      <a:r>
                        <a:rPr sz="8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Mat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3017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6215" marR="15938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8745" marR="8953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13995" indent="-1841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6861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30810">
                        <a:lnSpc>
                          <a:spcPct val="77800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1305" marR="272415" indent="1066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9113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66675" indent="-19240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9715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31775" indent="-336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40029" indent="-825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56210" marR="12890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Expresión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Artística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63525" indent="-57785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1125" marR="8572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Orient.PP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165" marR="287655" indent="-762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07975" indent="685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93065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3060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2100" marR="236854" indent="-4381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8455" marR="226060" indent="-742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206375" indent="-25146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8750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123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9779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384" algn="ct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8765" marR="250825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965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588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68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350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1770" marR="24828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46990" algn="ct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095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958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0955" algn="ct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9209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30810">
                        <a:lnSpc>
                          <a:spcPct val="78900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0" marR="100330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06045" indent="-2279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37795" indent="-1854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72720" indent="-2266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2415" marR="256540" indent="-44450" algn="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55270" algn="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B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303530" algn="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9715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[132]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3855">
                        <a:lnSpc>
                          <a:spcPts val="7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11454" marR="18224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940" algn="ct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123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325120" indent="1327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46990" algn="ct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8745" marR="173990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3061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9220" marR="13779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Expresión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Artística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51435" algn="ctr">
                        <a:lnSpc>
                          <a:spcPts val="7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[041]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3500" marR="94615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Orient.PP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-7620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ts val="7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572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77800" marR="16891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7010" marR="17780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" algn="ct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0014" marR="11112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Laborator.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Ciencias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845" algn="ctr">
                        <a:lnSpc>
                          <a:spcPts val="72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Clásica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588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0325" marR="33020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Conocim.</a:t>
                      </a:r>
                      <a:r>
                        <a:rPr sz="8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Mat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8740" marR="2286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Programac.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Informátic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690" marR="326390" indent="1117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073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PÉREZ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Laura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MANJÓN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FERRERAS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CAMBA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FUERTES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944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Diego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MONTERO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SASTRE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Estela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VAQUERO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VALDIVIESO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Daniel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HIDALGO</a:t>
                      </a:r>
                      <a:r>
                        <a:rPr sz="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GIL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Óscar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HERNÁNDEZ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VIUDA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Alejandro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ESPESO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LORENZANA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Noelia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PRESA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Judit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MARTÍNEZ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143V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Yolanda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ASTORGA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RAMÓN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153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Gregorio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MARDOMINGO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759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Vanessa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COSTA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RUA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Luis 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IGLESIA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Begoña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ROLDÁN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8978303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4AE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4º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237921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17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Hortensia</a:t>
            </a:r>
            <a:r>
              <a:rPr sz="842" i="1" spc="-13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María</a:t>
            </a:r>
            <a:r>
              <a:rPr sz="842" i="1" spc="-17" dirty="0">
                <a:latin typeface="Times New Roman"/>
                <a:cs typeface="Times New Roman"/>
              </a:rPr>
              <a:t> NAVARRO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PALLARES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81631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065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35890" indent="-17716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45745" marR="21717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8265" marR="5143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Programac.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Informátic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308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5580" marR="16002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8745" marR="8953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13995" indent="-1841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08279" indent="-1752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7396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30810">
                        <a:lnSpc>
                          <a:spcPct val="78900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7005" marR="18859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9535" marR="11874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0029" indent="-533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31775" indent="-3365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56845" marR="12890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Expresión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Artística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63525" indent="-5778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1125" marR="8572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Orient.PP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165" marR="287655" indent="-7620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07975" indent="685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93065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3060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0029" indent="-533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7180" marR="222885" indent="-355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06375" indent="-2514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8750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54305" indent="-1752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6700" marR="168910" indent="-889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0830" marR="164465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0825" indent="-5524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41300" indent="-3365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165" marR="249554" indent="1130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690" marR="326390" indent="1130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48285" marR="187325" indent="-889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1145" marR="182880" indent="-1066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30810">
                        <a:lnSpc>
                          <a:spcPct val="78900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7325" marR="16827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0" marR="10033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38430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23825" indent="-1758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270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59715" indent="-5524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7970" marR="251460" indent="-355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905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117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97155" indent="-22732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325120" indent="1320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6215" marR="24384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8745" marR="17399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1671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9220" marR="13779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Expresión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Artística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1305" marR="272415" indent="-60960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3500" marR="9461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Orient.PP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ts val="7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99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77470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2745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97155" indent="-227329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2540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124460" indent="-1955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17170" marR="20701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9850" marR="3175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Programac.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Informátic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73355" indent="-2266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13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Laura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MANJÓN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FERRERAS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CAMBA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Nuria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HUERGA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MAÑANES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944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Diego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MONTERO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SASTRE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Estela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VAQUERO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VALDIVIESO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MARAÑA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ANDRÉS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Daniel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HIDALGO</a:t>
                      </a:r>
                      <a:r>
                        <a:rPr sz="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GIL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RODRÍGUEZ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Óscar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HERNÁNDEZ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VIUDA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Alejandro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ESPESO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LORENZANA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Noelia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PRESA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Judit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MARTÍNEZ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143V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Yolanda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ASTORGA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RAMÓN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153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Gregorio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MARDOMINGO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FUERTES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759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Vanessa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COSTA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RUA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Begoña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ROLDÁN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ESCUDERO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8615325"/>
            <a:ext cx="5716095" cy="297121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5700"/>
              </a:lnSpc>
              <a:spcBef>
                <a:spcPts val="38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4BE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4º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2165447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1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Fernando</a:t>
            </a:r>
            <a:r>
              <a:rPr sz="842" i="1" spc="-17" dirty="0">
                <a:latin typeface="Times New Roman"/>
                <a:cs typeface="Times New Roman"/>
              </a:rPr>
              <a:t> FUERTES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FERNÁNDEZ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8928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45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5570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065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9860" marR="12001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Laborator.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49554" marR="21272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3820" marR="5651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Programac.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Informátic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3017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3189" marR="8509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2405" marR="16446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2080" marR="7556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13995" indent="-1841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6011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30810">
                        <a:lnSpc>
                          <a:spcPct val="77800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3980" marR="11366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4465" marR="19113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1605" marR="6667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0029" indent="-5334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31775" indent="-336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3746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[041]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81915" indent="-2139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Orient.PP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838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316865" indent="8826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2745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0029" indent="-5334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7180" marR="222885" indent="-355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5590" marR="244475" indent="-889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0355" marR="239395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8750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838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732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0825" indent="-5524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41300" indent="-3365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2245" marR="17272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5880" algn="ctr">
                        <a:lnSpc>
                          <a:spcPts val="9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1770" marR="24828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46990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0955" algn="ctr">
                        <a:lnSpc>
                          <a:spcPts val="9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845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4465" marR="19113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0320" algn="ctr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30810">
                        <a:lnSpc>
                          <a:spcPct val="78900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0" marR="9398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2245" marR="17335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1605" marR="6667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831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732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38430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Castellana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2085" indent="-1981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845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59715" indent="-5524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7970" marR="251460" indent="-355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6700" marR="168910" indent="-889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0830" marR="164465" indent="-10858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12090" marR="18224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940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Economía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Emprendim.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ts val="9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0810" indent="-2520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690" marR="326390" indent="1320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Latín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3189" marR="16954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1770" marR="24828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2080" marR="16002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26011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3810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Digitaliz.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[041]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1305" marR="90170" indent="-2133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Orient.PP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838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8826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2745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12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Historia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2540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124460" indent="-1955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0014" marR="11112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Laborator.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[217]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1140" marR="19304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Cultura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Clásica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5405" marR="3683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Programac.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Informátic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8445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732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016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14.10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15.00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8191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732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838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732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13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073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PÉREZ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Laura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MANJÓN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FERRERAS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Colomán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Jaime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CAMBA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Nuria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HUERGA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MAÑANES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944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Diego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MONTERO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SASTRE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RODRÍGUEZ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1693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Alejandro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ESPESO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LORENZANA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Noelia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PRESA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Judit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MARTÍNEZ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ESCUDERO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143V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Yolanda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ASTORGA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RAMÓN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153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Gregorio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MARDOMINGO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759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Vanessa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COSTA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RUA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Pablo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ORALLO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732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Isabel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9378472"/>
            <a:ext cx="5716095" cy="214662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16503" indent="-104211">
              <a:spcBef>
                <a:spcPts val="80"/>
              </a:spcBef>
              <a:buAutoNum type="arabicParenBoth"/>
              <a:tabLst>
                <a:tab pos="116503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1" y="1753946"/>
            <a:ext cx="345766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3450">
              <a:spcBef>
                <a:spcPts val="497"/>
              </a:spcBef>
            </a:pPr>
            <a:r>
              <a:rPr sz="926" i="1" spc="-21" dirty="0">
                <a:latin typeface="Times New Roman"/>
                <a:cs typeface="Times New Roman"/>
              </a:rPr>
              <a:t>4CE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EDUCACIÓN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OBLI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4º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1849608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44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Nuria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HUERGA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MAÑANES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50127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65100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13995" indent="-793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52069" indent="-2838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Conocim.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Mat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4668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62255" indent="-11048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Práctico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94615" indent="-25146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Orient.PP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13995" indent="-7937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28905" indent="-17653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Expresión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Artística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63525" indent="927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546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46685" indent="-1517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5590" marR="243840" indent="-882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240029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33679" indent="-8128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46685" indent="-15113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24790" indent="-8064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1176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325120" indent="11239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07010" indent="-1117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Práctico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4668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56845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14629" indent="-793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20345" indent="-1498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50495" indent="-22415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66700" marR="168910" indent="-889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0830" marR="164465" indent="-10858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[007B]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117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Inglés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165" marR="213995" indent="-793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690" marR="220345" indent="-1498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Científico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795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37795" indent="-1771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Expresión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Artística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1305" marR="272415" indent="914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5461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4930" indent="-2501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Orient.PP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26034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Religión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124460" indent="-1955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Medias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759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43815" indent="-2552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Conocim.</a:t>
                      </a:r>
                      <a:r>
                        <a:rPr sz="8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Lengua-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Mat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[228]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89560" indent="-800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Ambito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S-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Ling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7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Juan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Manuel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RODRÍGUEZ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CARBONELL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SÁNCHEZ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CAMBA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Óscar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HERNÁNDEZ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VIUDA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Judit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MARTÍNEZ 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ESCUDERO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153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Gregorio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MARDOMINGO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Marta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MARAÑA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ANDRÉS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Pablo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ORALLO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Manuel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SANTOS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RODRÍGUEZ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8640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759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Vanessa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COSTA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RUA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6504177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1" y="1753946"/>
            <a:ext cx="345766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76956">
              <a:spcBef>
                <a:spcPts val="497"/>
              </a:spcBef>
            </a:pPr>
            <a:r>
              <a:rPr sz="926" i="1" spc="-17" dirty="0">
                <a:latin typeface="Times New Roman"/>
                <a:cs typeface="Times New Roman"/>
              </a:rPr>
              <a:t>4DIV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6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EDUCACION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SECUNDARIA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OBLIGATORIA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ESO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PROGRAMA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DE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D</a:t>
            </a:r>
            <a:r>
              <a:rPr sz="842" b="1" i="1" spc="4" dirty="0">
                <a:latin typeface="Times New Roman"/>
                <a:cs typeface="Times New Roman"/>
              </a:rPr>
              <a:t>I</a:t>
            </a:r>
            <a:r>
              <a:rPr sz="842" b="1" i="1" spc="-13" dirty="0">
                <a:latin typeface="Times New Roman"/>
                <a:cs typeface="Times New Roman"/>
              </a:rPr>
              <a:t>V</a:t>
            </a:r>
            <a:r>
              <a:rPr sz="842" b="1" i="1" spc="-4" dirty="0">
                <a:latin typeface="Times New Roman"/>
                <a:cs typeface="Times New Roman"/>
              </a:rPr>
              <a:t>E</a:t>
            </a:r>
            <a:r>
              <a:rPr sz="842" b="1" i="1" spc="4" dirty="0">
                <a:latin typeface="Times New Roman"/>
                <a:cs typeface="Times New Roman"/>
              </a:rPr>
              <a:t>RSI</a:t>
            </a:r>
            <a:r>
              <a:rPr sz="842" b="1" i="1" spc="-4" dirty="0">
                <a:latin typeface="Times New Roman"/>
                <a:cs typeface="Times New Roman"/>
              </a:rPr>
              <a:t>F</a:t>
            </a:r>
            <a:r>
              <a:rPr sz="842" b="1" i="1" spc="4" dirty="0">
                <a:latin typeface="Times New Roman"/>
                <a:cs typeface="Times New Roman"/>
              </a:rPr>
              <a:t>I</a:t>
            </a:r>
            <a:r>
              <a:rPr sz="842" b="1" i="1" spc="-407" dirty="0">
                <a:latin typeface="Times New Roman"/>
                <a:cs typeface="Times New Roman"/>
              </a:rPr>
              <a:t>C</a:t>
            </a:r>
            <a:r>
              <a:rPr sz="842" spc="-4" dirty="0">
                <a:latin typeface="Times New Roman"/>
                <a:cs typeface="Times New Roman"/>
              </a:rPr>
              <a:t>C</a:t>
            </a:r>
            <a:r>
              <a:rPr sz="842" spc="-8" dirty="0">
                <a:latin typeface="Times New Roman"/>
                <a:cs typeface="Times New Roman"/>
              </a:rPr>
              <a:t>u</a:t>
            </a:r>
            <a:r>
              <a:rPr sz="842" dirty="0">
                <a:latin typeface="Times New Roman"/>
                <a:cs typeface="Times New Roman"/>
              </a:rPr>
              <a:t>r</a:t>
            </a:r>
            <a:r>
              <a:rPr sz="842" spc="-4" dirty="0">
                <a:latin typeface="Times New Roman"/>
                <a:cs typeface="Times New Roman"/>
              </a:rPr>
              <a:t>s</a:t>
            </a:r>
            <a:r>
              <a:rPr sz="842" dirty="0">
                <a:latin typeface="Times New Roman"/>
                <a:cs typeface="Times New Roman"/>
              </a:rPr>
              <a:t>o</a:t>
            </a:r>
            <a:r>
              <a:rPr sz="842" spc="13" dirty="0">
                <a:latin typeface="Times New Roman"/>
                <a:cs typeface="Times New Roman"/>
              </a:rPr>
              <a:t>: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4º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2238127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40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Juan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Manuel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RODRÍGUEZ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CASTRO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30456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07314" indent="-2057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7940" indent="-2667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Sociedad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4455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Tratamient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infor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dato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37795" indent="-1593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03505" indent="-2673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Sociedad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07314" indent="-20574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7940" indent="-2667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Sociedad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4455" indent="-22288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Tratamient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infor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dato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74295" indent="-22161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Tratamient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infor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dato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02870" indent="-26797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Sociedad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56845" indent="-1600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3980" indent="-2032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Empleabili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97790" indent="-2063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88900" indent="-2070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49225" indent="-2222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Tratamient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infor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dato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56845" indent="-1600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88900" indent="-2057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38735" indent="-2686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Sociedad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30810" indent="-2235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49225" indent="-2222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Tratamient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infor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dato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2395" indent="-2032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Empleabili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88900" indent="-20574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1280" indent="-2533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Archivo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Comunicanc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73025" indent="-2533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Archivo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Comunicanc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13360" indent="-1587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93345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Tratamient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infor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dato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73660" indent="-22097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Tratamient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infor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dato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2550" indent="-25272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Archivo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Comunicanc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72390" indent="-2533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Archivo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Comunicanc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213360" indent="-1587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Israel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PRIETO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TORRE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Mónica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FERRERO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Eduardo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ARRIBAS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AGUADO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AUSIN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741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BARTOLOMÉ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5258779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4119266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90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3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SERVICIOS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ADMINISTRATIVOS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(LFP)</a:t>
            </a:r>
            <a:r>
              <a:rPr sz="842" b="1" i="1" spc="147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Grado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Básico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2" y="1753946"/>
            <a:ext cx="345231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57717">
              <a:spcBef>
                <a:spcPts val="497"/>
              </a:spcBef>
            </a:pPr>
            <a:r>
              <a:rPr sz="926" i="1" spc="-17" dirty="0">
                <a:latin typeface="Times New Roman"/>
                <a:cs typeface="Times New Roman"/>
              </a:rPr>
              <a:t>1FBA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91961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1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57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Eduardo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ARRIBAS </a:t>
            </a:r>
            <a:r>
              <a:rPr sz="842" i="1" spc="-8" dirty="0">
                <a:latin typeface="Times New Roman"/>
                <a:cs typeface="Times New Roman"/>
              </a:rPr>
              <a:t>AGUADO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38985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0495" indent="-2533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Tutoría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Alumnos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69215" indent="-2533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basicas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0010" indent="-2546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basicas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171450" indent="-1504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Atencion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Cliente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33985" indent="-2667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Preparacio Pedid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vent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88900" indent="-2546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basicas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69215" indent="-2533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basicas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0010" indent="-2546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basicas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171450" indent="-15049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Atencion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Cliente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33985" indent="-2667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Preparacio Pedid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vent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88900" indent="-2546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basicas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marR="58419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Preparacio Pedid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vent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 marR="5270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67945" indent="-2667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Preparacio Pedid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vent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68580" indent="-2520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basicas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47650" indent="-1511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Atencion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Cliente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705" marR="82550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0165" marR="7112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19380" indent="-1784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254000" indent="1066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67945" indent="-2673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Preparacio Pedid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vent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69215" indent="-2533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basicas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6525" marR="19240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9375" marR="12636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705" marR="8255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88620" marR="390525" indent="-4635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19380" indent="-1784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3660" indent="-23367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292735" indent="7747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5730" marR="11874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9375" marR="4191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37795" indent="-2324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359410" indent="7747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Apoyo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37795" indent="-1784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62230" indent="-2317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3025" indent="-2343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18745" indent="-1790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37795" indent="-2324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355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Blanca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Elena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IBÁÑEZ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SANTAMARÍA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802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Eloy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Javier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LLAMAZARES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Israel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PRIETO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TORRE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Mónica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FERRERO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Noelia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PRESA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574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 Mar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PARDO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SÁEZ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945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Susana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PASTOR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GUTIÉRREZ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5916748"/>
            <a:ext cx="5716095" cy="297121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5700"/>
              </a:lnSpc>
              <a:spcBef>
                <a:spcPts val="38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2" y="1174764"/>
            <a:ext cx="4155072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8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30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SERVICIOS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ADMINISTRATIVOS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(LOMCE)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FP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Básica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2" y="1753946"/>
            <a:ext cx="345231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57717">
              <a:spcBef>
                <a:spcPts val="497"/>
              </a:spcBef>
            </a:pPr>
            <a:r>
              <a:rPr sz="926" i="1" spc="-17" dirty="0">
                <a:latin typeface="Times New Roman"/>
                <a:cs typeface="Times New Roman"/>
              </a:rPr>
              <a:t>2FBA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221621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19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Eloy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Javier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LLAMAZARES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CASTRO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16887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82550" indent="-23367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19380" indent="-1784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92405" indent="-1778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82550" indent="-233679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19380" indent="-1784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3660" indent="-233679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18745" indent="-17907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37795" indent="-23241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37795" indent="-1784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62230" indent="-2317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3025" indent="-2343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18745" indent="-1790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Ciencias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Aplicad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37795" indent="-2324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Comunicaci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Socied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[053]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Israel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PRIETO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TORRE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Mónica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CARBALLO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FERRERO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3947965"/>
            <a:ext cx="5716095" cy="297121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5700"/>
              </a:lnSpc>
              <a:spcBef>
                <a:spcPts val="38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3875573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43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CARPINTERIA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MUEBLE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(LOMCE)</a:t>
            </a:r>
            <a:r>
              <a:rPr sz="842" b="1" i="1" spc="147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FP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Básica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1" y="1753946"/>
            <a:ext cx="345766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51304">
              <a:spcBef>
                <a:spcPts val="497"/>
              </a:spcBef>
            </a:pPr>
            <a:r>
              <a:rPr sz="926" i="1" spc="-17" dirty="0">
                <a:latin typeface="Times New Roman"/>
                <a:cs typeface="Times New Roman"/>
              </a:rPr>
              <a:t>2FBC</a:t>
            </a:r>
            <a:endParaRPr sz="926"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7" y="1814820"/>
            <a:ext cx="855597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20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2º</a:t>
            </a:r>
            <a:r>
              <a:rPr sz="842" b="1" i="1" spc="160" dirty="0">
                <a:latin typeface="Times New Roman"/>
                <a:cs typeface="Times New Roman"/>
              </a:rPr>
              <a:t>  </a:t>
            </a: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595338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17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D/Dª.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93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135" y="8433200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4090" y="1174764"/>
            <a:ext cx="3775103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9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BACHILLERATO</a:t>
            </a:r>
            <a:r>
              <a:rPr sz="842" b="1" i="1" spc="151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BACHILLERATO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DE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CIENCIAS</a:t>
            </a:r>
            <a:r>
              <a:rPr sz="842" b="1" i="1" spc="-2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TECNOLOGIA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solidFill>
                  <a:srgbClr val="FF0000"/>
                </a:solidFill>
                <a:latin typeface="Times New Roman"/>
                <a:cs typeface="Times New Roman"/>
              </a:rPr>
              <a:t>1AB</a:t>
            </a:r>
            <a:endParaRPr sz="926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786" y="1990534"/>
            <a:ext cx="1808458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3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Roxana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PÉREZ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HIDALGO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29334" y="7258503"/>
            <a:ext cx="46493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spc="-42" dirty="0">
                <a:latin typeface="Times New Roman"/>
                <a:cs typeface="Times New Roman"/>
              </a:rPr>
              <a:t>.</a:t>
            </a:r>
            <a:endParaRPr sz="757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379437" y="2263105"/>
          <a:ext cx="5562184" cy="77707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51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marR="317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2415" marR="256540" indent="152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86690" indent="-1447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501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0040" marR="247650" indent="1460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122555" indent="-19812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Anatomía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-95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2100" marR="245745" indent="133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67005" indent="-14414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1625" marR="312420" indent="152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8455" marR="241935" indent="-14605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5104" marR="23431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6200" marR="9525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IngenierI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25425" marR="214629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5885" marR="7556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IngenierI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508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288290" indent="488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0990" marR="311150" indent="152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87325" indent="-19621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Anatomía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54330" indent="-76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845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2415" marR="256540" indent="152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32080" indent="-19685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Anatomía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95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5275" marR="186055" indent="-1009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136R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209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78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52729" marR="225425" algn="ctr">
                        <a:lnSpc>
                          <a:spcPct val="78900"/>
                        </a:lnSpc>
                        <a:spcBef>
                          <a:spcPts val="1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209" algn="ctr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25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25425" marR="22415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5410" marR="7620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IngenierI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3530" marR="243840" indent="-1162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6860" marR="206375" indent="-1022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136R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5885" marR="85090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1920" marR="104139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 Francés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8910" marR="16002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Católica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52095" marR="224790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3825" marR="8636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IngenierI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4005" marR="178435" indent="-11620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4775" marR="16065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0810" marR="17907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77800" marR="23558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Católica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310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968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9050" algn="ctr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5104" marR="234315" algn="ctr">
                        <a:lnSpc>
                          <a:spcPct val="78900"/>
                        </a:lnSpc>
                        <a:spcBef>
                          <a:spcPts val="1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0165" marR="381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2100" marR="236854" indent="133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67005" indent="-1447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800" spc="-50" dirty="0">
                          <a:latin typeface="Times New Roman"/>
                          <a:cs typeface="Times New Roman"/>
                        </a:rPr>
                        <a:t>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4485" marR="194945" indent="-10033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136R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1465" marR="245745" indent="14604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13030" indent="-1962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Anatomía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279400" indent="-76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330" indent="1968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965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25425" marR="214629" algn="ctr">
                        <a:lnSpc>
                          <a:spcPct val="77800"/>
                        </a:lnSpc>
                        <a:spcBef>
                          <a:spcPts val="12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0165" marR="381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60350" indent="1905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575" marR="3175" algn="ctr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5880" marR="317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4315" marR="214629" algn="ctr">
                        <a:lnSpc>
                          <a:spcPct val="77800"/>
                        </a:lnSpc>
                        <a:spcBef>
                          <a:spcPts val="12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ts val="7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940" marR="317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62255" indent="-1016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 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136R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143V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Yolanda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ASTORGA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RAMÓN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379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Josefa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ALONSO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ÁLVAREZ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Rocío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CALVO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Estela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VAQUERO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VALDIVIESO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MARAÑA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ANDRÉS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Israel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PRIETO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TORRE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CAMBA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Noelia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PRESA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Jaime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136R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Roxana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PÉREZ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HIDALGO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944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Diego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MONTERO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SASTRE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Julio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RUIPÉREZ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Alejandro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ESPESO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LORENZANA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243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307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Juan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Carlos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LÓPEZ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DOMÍNGUEZ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6842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2415" marR="256540" indent="152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86690" indent="-1447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4005" marR="168910" indent="-1162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0040" marR="247650" indent="1460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122555" indent="-19812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Anatomía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-95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2100" marR="236220" indent="133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57480" indent="-14414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1625" marR="312420" indent="139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8455" marR="241935" indent="-14605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34315" indent="-812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14629" indent="-793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793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781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0990" marR="311150" indent="152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87325" indent="-19685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Anatomía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54330" indent="-76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2415" marR="256540" indent="152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32080" indent="-19685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Anatomía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952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905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209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78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32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13995" indent="-793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5885" marR="8509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1920" marR="104139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 Francés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8910" marR="16002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Católica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24790" indent="-812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Física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86690" indent="-1397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4775" marR="16065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0810" marR="17907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 Francés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77800" marR="23558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Católica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9050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7940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2100" marR="236854" indent="133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67005" indent="-1447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1310" marR="177800" indent="-1149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1465" marR="236220" indent="139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143V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103505" indent="-19621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Anatomía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269875" indent="-762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3055" marR="325120" indent="800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795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06375" indent="-1403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95580" indent="-1390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5880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1023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68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BiologíaGe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yC.Ambien.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413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61620" indent="-1384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143V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Yolanda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ASTORGA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RAMÓN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Rocío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CALVO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Estela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VAQUERO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VALDIVIESO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MARAÑA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ANDRÉS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Julio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RUIPÉREZ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Israel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PRIETO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TORRE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Manuel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SANTOS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Noelia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PRESA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Jaime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BARRIOS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ROLDÁN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Silvia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GRIÑÓN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BARRUECO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VEGA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CAMBA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243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545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Nuria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GONZÁLEZ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ANDRÉS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7776509"/>
            <a:ext cx="5716095" cy="297121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5700"/>
              </a:lnSpc>
              <a:spcBef>
                <a:spcPts val="38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3775103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9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BACHILLERATO</a:t>
            </a:r>
            <a:r>
              <a:rPr sz="842" b="1" i="1" spc="151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BACHILLERATO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DE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CIENCIAS</a:t>
            </a:r>
            <a:r>
              <a:rPr sz="842" b="1" i="1" spc="-2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TECNOLOGIA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1" y="1753946"/>
            <a:ext cx="345766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51304">
              <a:spcBef>
                <a:spcPts val="497"/>
              </a:spcBef>
            </a:pPr>
            <a:r>
              <a:rPr sz="926" i="1" spc="-17" dirty="0">
                <a:solidFill>
                  <a:srgbClr val="FF0000"/>
                </a:solidFill>
                <a:latin typeface="Times New Roman"/>
                <a:cs typeface="Times New Roman"/>
              </a:rPr>
              <a:t>1BBC</a:t>
            </a:r>
            <a:endParaRPr sz="926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643859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31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Julio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DIEZ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RUIPÉREZ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49968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685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Latín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87630" indent="-24130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5275" marR="186055" indent="-1009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136R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Mun.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Cont.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7505" marR="292735" indent="-57785" algn="ctr">
                        <a:lnSpc>
                          <a:spcPct val="77800"/>
                        </a:lnSpc>
                        <a:spcBef>
                          <a:spcPts val="12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698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Latín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58419" indent="-24066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54965" indent="692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Latín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8455" marR="142875" indent="-24130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317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Griego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02870" indent="-2286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Literatura</a:t>
                      </a:r>
                      <a:r>
                        <a:rPr sz="8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Universal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317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Griego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83185" indent="-2286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Literatura</a:t>
                      </a:r>
                      <a:r>
                        <a:rPr sz="8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Universal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1310" marR="178435" indent="-1143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4005" marR="168910" indent="-1162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Educación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[007A]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785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Mun.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359410" indent="-53340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ts val="960"/>
                        </a:lnSpc>
                        <a:spcBef>
                          <a:spcPts val="85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Mun.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84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303530" indent="-54610" algn="ctr">
                        <a:lnSpc>
                          <a:spcPct val="78900"/>
                        </a:lnSpc>
                        <a:spcBef>
                          <a:spcPts val="11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13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7874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1968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0" marR="78740" indent="-3295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278765" indent="3111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Griego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73660" indent="-2286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Literatura</a:t>
                      </a:r>
                      <a:r>
                        <a:rPr sz="800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Universal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325120" indent="7874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79705" indent="-1663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Católica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311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Griego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92075" indent="-22860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Literatura</a:t>
                      </a:r>
                      <a:r>
                        <a:rPr sz="8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Universal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5275" marR="185420" indent="-1016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 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136R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330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95605" marR="87630" indent="-3276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698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Latín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67945" indent="-2413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1968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Mun.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ts val="85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955" indent="-54610" algn="ctr">
                        <a:lnSpc>
                          <a:spcPct val="78900"/>
                        </a:lnSpc>
                        <a:spcBef>
                          <a:spcPts val="114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61620" indent="-1009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136R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71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7874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1016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1968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67945" indent="-2413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4485" marR="195580" indent="-1009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136R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50825" indent="1968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Economía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25450" marR="59690" indent="-3289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35585" indent="-1644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Religión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Católica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Fernando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Colomán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LÓPEZ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136R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Roxana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PÉREZ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HIDALGO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415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Gemma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VILLARROEL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COLLANTES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789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FUENTES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PAYO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MARAÑA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ANDRÉS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Julio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DIEZ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RUIPÉREZ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Noelia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PRESA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Eva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SERRANO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Hortensia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 NAVARRO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PALLARES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VEGA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6573438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3967492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82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BACHILLERATO</a:t>
            </a:r>
            <a:r>
              <a:rPr sz="842" b="1" i="1" spc="13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BACHILLERATO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DE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HUMANIDADES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CIENCIAS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42" dirty="0">
                <a:latin typeface="Times New Roman"/>
                <a:cs typeface="Times New Roman"/>
              </a:rPr>
              <a:t>S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1" y="1753946"/>
            <a:ext cx="345766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3450">
              <a:spcBef>
                <a:spcPts val="497"/>
              </a:spcBef>
            </a:pPr>
            <a:r>
              <a:rPr sz="926" i="1" spc="-21" dirty="0">
                <a:solidFill>
                  <a:srgbClr val="FF0000"/>
                </a:solidFill>
                <a:latin typeface="Times New Roman"/>
                <a:cs typeface="Times New Roman"/>
              </a:rPr>
              <a:t>1CB</a:t>
            </a:r>
            <a:endParaRPr sz="926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70371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8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23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Eva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GARCÍA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SERRANO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74106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85420" indent="-1587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1120" marR="6286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IngenierII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254000" indent="-5715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76530" indent="-1587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68275" indent="-1593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863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6545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79070" indent="-1663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98120" indent="-1270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9695" marR="7175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IngenierII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63525" indent="-57150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67945" indent="-2286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185" marR="75565" indent="-2254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 Francés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269875" indent="-26034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4150" marR="12763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-27305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0645" marR="13779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IngenierII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330835" indent="-55880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6011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705" marR="8064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IngenierII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[039]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1305" marR="272415" indent="-57150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Biología</a:t>
                      </a:r>
                      <a:r>
                        <a:rPr sz="8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2730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83210" indent="-171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2390" indent="-2501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5565" indent="-2292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93980" indent="-22732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 Francés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3220" marR="287655" indent="-285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3040" marR="15684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0995" marR="307975" indent="-43815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198120" indent="-126364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73685" indent="-1270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304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732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59385" indent="-1651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8699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876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41300" indent="-1574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 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6011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2730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303530" indent="-171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92075" indent="-2514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8636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2730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292735" indent="-184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3185" indent="-2514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2794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955" indent="-165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63500" indent="-249554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42240" indent="-22987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8455" marR="160655" indent="-2260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 Francés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54965" indent="-273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4150" marR="21209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0995" marR="354330" indent="-43815" algn="ctr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0821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85725" indent="-2286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03505" indent="-2260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 Francés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279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3040" marR="11874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Dibujo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Técnico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[010]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-2730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317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732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08279" indent="-12636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3238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732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34950" indent="-1651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307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7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CAMBA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Roxana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CEBRIÁN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944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Diego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MONTERO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SASTRE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Daniel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HIDALGO</a:t>
                      </a:r>
                      <a:r>
                        <a:rPr sz="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GIL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243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307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Juan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Carlos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LÓPEZ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DOMÍNGUEZ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779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POZO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RUIZ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RUEDA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Rocío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CALVO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Sara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PASCUAL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CARRETERO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073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PÉREZ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TERAN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8640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732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Isabel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8684589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3775103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9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BACHILLERATO</a:t>
            </a:r>
            <a:r>
              <a:rPr sz="842" b="1" i="1" spc="151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BACHILLERATO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DE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CIENCIAS</a:t>
            </a:r>
            <a:r>
              <a:rPr sz="842" b="1" i="1" spc="-2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TECNOLOGIA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solidFill>
                  <a:srgbClr val="C00000"/>
                </a:solidFill>
                <a:latin typeface="Times New Roman"/>
                <a:cs typeface="Times New Roman"/>
              </a:rPr>
              <a:t>2AB</a:t>
            </a:r>
            <a:endParaRPr sz="926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162675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1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57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Daniel </a:t>
            </a:r>
            <a:r>
              <a:rPr sz="842" i="1" spc="-17" dirty="0">
                <a:latin typeface="Times New Roman"/>
                <a:cs typeface="Times New Roman"/>
              </a:rPr>
              <a:t>HIDALGO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21" dirty="0">
                <a:latin typeface="Times New Roman"/>
                <a:cs typeface="Times New Roman"/>
              </a:rPr>
              <a:t>GIL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68139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79070" indent="-1663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546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Biología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68275" indent="-1651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59385" indent="-1651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2730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266065" indent="-9144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54330" indent="863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85420" indent="-1587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317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732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5461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Biología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 marR="6794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1310" marR="274320" indent="-3873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269875" indent="-152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325120" indent="5397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Biología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267970" indent="533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Biología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2730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283210" indent="-1714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2390" indent="-2501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4139" marR="7556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 y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9090" marR="292735" indent="-4064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3220" marR="287655" indent="-1778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168275" indent="-1581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317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732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17804" indent="-1282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98120" indent="-1270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2730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199390" indent="-9144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863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279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80975" indent="-9207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70510" indent="8763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72415" indent="-1257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2730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303530" indent="-17145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92075" indent="-2514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2730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[119]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9720" marR="190500" indent="-9144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Música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863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Física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944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2730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292735" indent="-1778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3220" marR="83185" indent="-2520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279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Química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274955" indent="-1651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63500" indent="-249554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5725" marR="14224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1310" marR="359410" indent="-3810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-1587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795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785" marR="8572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2100" marR="303530" indent="-3873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1714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67005" indent="-1587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298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732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198120" indent="-12636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41300" indent="-1574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 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073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PÉREZ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REVILLA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1008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Paula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LORENZO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PALOMO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Roxana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CEBRIÁN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944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Diego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MONTERO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SASTRE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VEGA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CAMBA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732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Isabel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779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POZO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RUIZ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Sara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PASCUAL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CARRETERO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Daniel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HIDALGO</a:t>
                      </a:r>
                      <a:r>
                        <a:rPr sz="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GIL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TERAN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RUEDA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7663643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3775103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9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BACHILLERATO</a:t>
            </a:r>
            <a:r>
              <a:rPr sz="842" b="1" i="1" spc="151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BACHILLERATO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DE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CIENCIAS</a:t>
            </a:r>
            <a:r>
              <a:rPr sz="842" b="1" i="1" spc="-2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TECNOLOGIA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solidFill>
                  <a:srgbClr val="C00000"/>
                </a:solidFill>
                <a:latin typeface="Times New Roman"/>
                <a:cs typeface="Times New Roman"/>
              </a:rPr>
              <a:t>2BB</a:t>
            </a:r>
            <a:endParaRPr sz="926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2218888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23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María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Isabel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GARCÍA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RODRÍGUEZ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7" y="2263103"/>
          <a:ext cx="5562184" cy="55827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51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marR="317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17804" indent="-1282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98120" indent="-1270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59079" indent="26034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07645" indent="-1270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35585" indent="-1644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144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79070" indent="-16637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67005" indent="-1587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77165" indent="-15811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77470" indent="-2292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83820" indent="-2260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 Francés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279400" indent="-152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325120" indent="26034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1017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3048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732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5016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Latín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8930" marR="67945" indent="-2413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6835" indent="-2292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 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93980" indent="-2279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 Ext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Francés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-1714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60350" indent="26034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1017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41935" indent="-15621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85420" indent="-1587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Lengua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133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Griego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ts val="74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EmpresayDi</a:t>
                      </a:r>
                      <a:r>
                        <a:rPr sz="8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Mod.Nego.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07010" indent="-1270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España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783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9560" indent="32384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732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317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732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501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Latín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87630" indent="-24130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59385" indent="-1651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Historia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Filosofía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495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Latín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8140" marR="78740" indent="-24257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9560" indent="501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Latín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7820" marR="68580" indent="-240029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Matemática</a:t>
                      </a:r>
                      <a:r>
                        <a:rPr sz="8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Aplicada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42875" indent="-2292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8455" marR="160020" indent="-2260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 Francés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54330" indent="-1524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795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85725" indent="-2286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Tecnología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1024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9245" marR="103505" indent="-226060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2º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Ext Francés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[103]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1714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Psicología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249554" indent="2540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Geografía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88290" indent="120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Griego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209" algn="ctr">
                        <a:lnSpc>
                          <a:spcPts val="7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EmpresayDi</a:t>
                      </a:r>
                      <a:r>
                        <a:rPr sz="8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Mod.Nego.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ts val="9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288290" indent="133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Griego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5400" algn="ctr">
                        <a:lnSpc>
                          <a:spcPts val="7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EmpresayDi</a:t>
                      </a:r>
                      <a:r>
                        <a:rPr sz="8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Mod.Nego.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4610" marR="3175" algn="ctr">
                        <a:lnSpc>
                          <a:spcPts val="9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54965" indent="139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Griego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415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48895"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EmpresayDi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Mod.Nego.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9685" algn="ctr">
                        <a:lnSpc>
                          <a:spcPts val="9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[111]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Miguel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Ángel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CARRA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783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Beatriz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RUEDA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VEGA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CAMBA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243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Inmaculada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RÍO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Sara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PASCUAL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CARRETERO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Daniel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HIDALGO</a:t>
                      </a:r>
                      <a:r>
                        <a:rPr sz="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GIL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415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Gemma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VILLARROEL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COLLANTES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732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Isabel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TERAN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Marta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MARAÑA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ANDRÉS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7118541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3967492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82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BACHILLERATO</a:t>
            </a:r>
            <a:r>
              <a:rPr sz="842" b="1" i="1" spc="13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BACHILLERATO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DE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HUMANIDADES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CIENCIAS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42" dirty="0">
                <a:latin typeface="Times New Roman"/>
                <a:cs typeface="Times New Roman"/>
              </a:rPr>
              <a:t>S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1" y="1753946"/>
            <a:ext cx="345766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3450">
              <a:spcBef>
                <a:spcPts val="497"/>
              </a:spcBef>
            </a:pPr>
            <a:r>
              <a:rPr sz="926" i="1" spc="-21" dirty="0">
                <a:solidFill>
                  <a:srgbClr val="C00000"/>
                </a:solidFill>
                <a:latin typeface="Times New Roman"/>
                <a:cs typeface="Times New Roman"/>
              </a:rPr>
              <a:t>2CB</a:t>
            </a:r>
            <a:endParaRPr sz="926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94740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1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57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Beatriz</a:t>
            </a:r>
            <a:r>
              <a:rPr sz="842" i="1" spc="-13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RUEDA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RODRÍGUEZ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3237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72390" indent="-2438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come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88265" indent="-2089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Marketing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065" indent="-1663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Procesos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ventas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75895" indent="-1466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compras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4625" indent="-1955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72390" indent="-24384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come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88265" indent="-20891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Marketing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065" indent="-16637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Procesos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ventas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99060" indent="-22669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Convers.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Leng.ext.1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4625" indent="-19558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8745" indent="-1968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52069" indent="-2425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come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67005" indent="-1676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Peq.com.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58115" indent="-1682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Peq.com.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33679" indent="-1670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Peq.com.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06680" indent="-2089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Marketing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52069" indent="-2425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Aplicacion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info.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come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67005" indent="-1676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Peq.com.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158115" indent="-1682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Peq.com.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33679" indent="-1670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Peq.com.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06680" indent="-20891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Marketing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77165" indent="-14668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compras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08585" indent="-22606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Convers.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Leng.ext.1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28905" indent="-16700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Procesos 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ventas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61925" indent="-208279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Marketing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06375" indent="-1358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Prof.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GM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77165" indent="-1466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compras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97485" indent="-1358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Prof.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GM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584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28905" indent="-16700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Procesos 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ventas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61925" indent="-20827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Marketing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[231]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AUSIN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Luzcarna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SALVÍ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VEGA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Eva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CASTILLO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MATEOS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740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Mercedes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ARÉVALO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NÚÑEZ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584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Mónica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CORDERO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THOMSON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Elena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DÍEZ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TEJERINA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5258779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2" y="1174764"/>
            <a:ext cx="4039638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9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ACTIVIDADES</a:t>
            </a:r>
            <a:r>
              <a:rPr sz="842" b="1" i="1" spc="-2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COMERCIALES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(LFP)</a:t>
            </a:r>
            <a:r>
              <a:rPr sz="842" b="1" i="1" spc="147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Grado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Medio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2" y="1753946"/>
            <a:ext cx="345231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3450">
              <a:spcBef>
                <a:spcPts val="497"/>
              </a:spcBef>
            </a:pPr>
            <a:r>
              <a:rPr sz="926" i="1" spc="-21" dirty="0">
                <a:solidFill>
                  <a:schemeClr val="accent6"/>
                </a:solidFill>
                <a:latin typeface="Times New Roman"/>
                <a:cs typeface="Times New Roman"/>
              </a:rPr>
              <a:t>1AC</a:t>
            </a:r>
            <a:endParaRPr sz="926" dirty="0">
              <a:solidFill>
                <a:schemeClr val="accent6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94099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40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Luzcarna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María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SALVÍ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VEGA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37151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18745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Peque.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97155" indent="-1981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Comercio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electrónic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09855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Peque.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85725" indent="-23685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Servicios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61290" indent="-2362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Servicios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18745" indent="-22288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Peque.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6045" marR="9715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Comercio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electrónic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 marR="5270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09855" indent="-22288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Peque.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85725" indent="-236854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Servicios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64465" indent="-23622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almacén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08585" indent="-2381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almacén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1125" marR="10033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Peque.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 marR="5270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40665" indent="-946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Venta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Técnica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89535" indent="-2362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almacén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4295" marR="13081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54000" marR="30035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Venta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Técnica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08585" indent="-2381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almacén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00330" indent="-2228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Peque.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2710" marR="6667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2415" marR="23558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Venta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Técnica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88900" indent="-2362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almacén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305435" indent="-927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Venta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Técnica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48920" indent="-9461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Venta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Técnica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5090" indent="-23622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Servicios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98425" indent="-236854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almacén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100965" indent="-2222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Peque.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2085" indent="-19875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Comercio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electrónic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5570" indent="-1981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Comercio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electrónic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5090" indent="-2362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Servicios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atenc.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98425" indent="-23685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almacén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100965" indent="-2222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Peque.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com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543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2085" indent="-1987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Comercio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electrónic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[230]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Eva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CASTILLO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MATEOS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Elena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DÍEZ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TEJERINA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800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PAREJO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PEÑA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740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Mercedes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ARÉVALO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NÚÑEZ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963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Isabel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IGLESIAS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MISAS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5803881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3745176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74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30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ACTIVIDADES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COMERCIALES</a:t>
            </a:r>
            <a:r>
              <a:rPr sz="842" b="1" i="1" spc="135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Grado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Medio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2" y="1753946"/>
            <a:ext cx="345231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3450">
              <a:spcBef>
                <a:spcPts val="497"/>
              </a:spcBef>
            </a:pPr>
            <a:r>
              <a:rPr sz="926" i="1" spc="-21" dirty="0">
                <a:solidFill>
                  <a:schemeClr val="accent6"/>
                </a:solidFill>
                <a:latin typeface="Times New Roman"/>
                <a:cs typeface="Times New Roman"/>
              </a:rPr>
              <a:t>2AC</a:t>
            </a:r>
            <a:endParaRPr sz="926" dirty="0">
              <a:solidFill>
                <a:schemeClr val="accent6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91213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52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Mercedes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ARÉVALO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NÚÑEZ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342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8745" indent="-1968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65100" indent="-1619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8265" indent="-2451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adt.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Comp-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ven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80035" indent="3556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CL0034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379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06680" indent="-2927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Empr.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Aten.clien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18745" indent="-1968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65100" indent="-16192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8265" indent="-24511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adt.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Comp-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ven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32384" indent="-29400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Empr.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Aten.clien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06680" indent="-2921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Empr.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Aten.clien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06375" indent="-1358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Prof.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GM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9375" indent="-2457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adt.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Comp-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ven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41910" indent="-2946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Empr.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Aten.clien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9400" marR="161290" indent="-11048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7655" marR="234950" indent="-1079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83515" indent="-1619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9375" indent="-2457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adt.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Comp-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ven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97485" indent="-1358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Prof.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GM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9400" marR="161290" indent="-1111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7655" marR="234950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58445" marR="179705" indent="-10858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8765" indent="3492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CL0034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74625" indent="-16129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165100" indent="-16192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54305" indent="-24511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adt.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Comp-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ven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491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58445" marR="179705" indent="-108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Técnica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33020" indent="-2946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Empr.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Aten.clien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74625" indent="-1619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165100" indent="-1606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Tratam.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Inf.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3990" indent="-1955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AUSIN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379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Josefa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ALONSO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ÁLVAREZ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418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ALONSO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491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Carlos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Manuel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PARAMIO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802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Eloy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Javier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LLAMAZARES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19XX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Adoración</a:t>
                      </a:r>
                      <a:r>
                        <a:rPr sz="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Dominica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GUTIÉRREZ</a:t>
                      </a:r>
                      <a:r>
                        <a:rPr sz="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JUÁREZ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5258779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3" y="1174764"/>
            <a:ext cx="3943443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28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39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GESTION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ADMINISTRATIVA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(LFP)</a:t>
            </a:r>
            <a:r>
              <a:rPr sz="842" b="1" i="1" spc="143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Grado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Medio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2" y="1753946"/>
            <a:ext cx="345231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17037">
              <a:spcBef>
                <a:spcPts val="497"/>
              </a:spcBef>
            </a:pPr>
            <a:r>
              <a:rPr sz="926" i="1" spc="-21" dirty="0">
                <a:solidFill>
                  <a:schemeClr val="accent6"/>
                </a:solidFill>
                <a:latin typeface="Times New Roman"/>
                <a:cs typeface="Times New Roman"/>
              </a:rPr>
              <a:t>1GA</a:t>
            </a:r>
            <a:endParaRPr sz="926" dirty="0">
              <a:solidFill>
                <a:schemeClr val="accent6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1974661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40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Carmen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ALONSO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GONZÁLEZ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5"/>
          <a:ext cx="5554167" cy="38171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97180" indent="-2603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G.A.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8765" marR="47625" indent="-220979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Auxi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Teso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7340" marR="58419" indent="-2222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Auxi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Teso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9400" marR="47625" indent="-2222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Auxi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Teso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12420" indent="-857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Aula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82550" indent="-26098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Adm.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Hum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8765" marR="47625" indent="-220979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Auxi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Teso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7340" marR="58419" indent="-2222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Auxi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Teso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9400" marR="47625" indent="-2222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Oper.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Auxi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Teso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312420" indent="-8572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Aula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4610" marR="8255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Adm.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Hum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0165" marR="7112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5405" marR="5588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5885" marR="7747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Docu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2710" marR="6667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4460" marR="8636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Docu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62230" indent="-2597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Adm.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Rec.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Hum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6865" marR="353695" indent="-2095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G.A.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8740" marR="12636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57175" indent="-8699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Aula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5405" marR="55880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5885" marR="7747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Docu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90805" indent="-243204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Docu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62865" indent="-259079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Adm.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Hum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900" marR="137795" indent="-25971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Adm.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Hum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00330" indent="-2425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Docu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37490" indent="-857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Aula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4930" indent="-2298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64135" indent="-2298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37795" indent="-2584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Ope.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Adm.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Hum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355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71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5720" marR="7556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 marR="9715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Trata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Docu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Contable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37490" indent="-8572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Aula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4930" indent="-22987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64135" indent="-22987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39700" indent="-2292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Empresa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administra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[130]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19XX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Adoración</a:t>
                      </a:r>
                      <a:r>
                        <a:rPr sz="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Dominica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GUTIÉRREZ</a:t>
                      </a:r>
                      <a:r>
                        <a:rPr sz="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JUÁREZ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379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Josefa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ALONSO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ÁLVAREZ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741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BARTOLOMÉ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355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Blanca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Elena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IBÁÑEZ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SANTAMARÍA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RUBIO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SÁNCHEZ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1020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Eduardo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ARRIBAS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AGUADO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5803881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2" y="1753946"/>
            <a:ext cx="345231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17037">
              <a:spcBef>
                <a:spcPts val="497"/>
              </a:spcBef>
            </a:pPr>
            <a:r>
              <a:rPr sz="926" i="1" spc="-21" dirty="0">
                <a:solidFill>
                  <a:schemeClr val="accent6"/>
                </a:solidFill>
                <a:latin typeface="Times New Roman"/>
                <a:cs typeface="Times New Roman"/>
              </a:rPr>
              <a:t>2GA</a:t>
            </a:r>
            <a:endParaRPr sz="926" dirty="0">
              <a:solidFill>
                <a:schemeClr val="accent6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43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GESTION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ADMINISTRATIVA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(PLAN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2019)</a:t>
            </a:r>
            <a:r>
              <a:rPr sz="842" b="1" i="1" spc="151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Grado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Medio</a:t>
            </a:r>
            <a:r>
              <a:rPr sz="842" b="1" i="1" spc="10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278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2314549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44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José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Luis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BARTOLOMÉ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FERNÁNDEZ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32383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6385" marR="140335" indent="-1752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eco.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fina.emp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00330" indent="-19685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201930" indent="-1327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profesion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85725" indent="-2381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Gest.adm.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inter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Conversac.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L.Extranj.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270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379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0" algn="ctr">
                        <a:lnSpc>
                          <a:spcPts val="960"/>
                        </a:lnSpc>
                        <a:spcBef>
                          <a:spcPts val="85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Conversac.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L.Extranj.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9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379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13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00330" indent="-19685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71755" indent="-26225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inte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4010" marR="85725" indent="-23876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Gest.adm.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inter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96215" indent="-17462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eco.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fina.emp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81280" indent="-2622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inte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22555" indent="-1752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eco.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fina.emp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71755" indent="-2628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inte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00330" indent="-1974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96215" indent="-1746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eco.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fina.emp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81280" indent="-2622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inte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22555" indent="-1752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eco.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fina.emp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1445" indent="-1752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eco.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fina.emp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21920" indent="-1752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eco.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fina.emp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67970" indent="-1320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profesion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379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95250" indent="-24701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Logística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almacenam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5725" indent="-23812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Gest.adm.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inter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96520" indent="-23939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Gest.adm.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inter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62230" indent="-26162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inte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49860" indent="-24574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Logística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almacenam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95250" indent="-2470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Logística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almacenam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5725" indent="-2381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Gest.adm.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inter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96520" indent="-23939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Gest.adm.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com.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inter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62230" indent="-2616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inte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49860" indent="-2457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Logística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almacenam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AUSIN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Luzcarna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SALVÍ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VEGA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379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Josefa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ALONSO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ÁLVAREZ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963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Isabel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IGLESIAS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MISAS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800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PAREJO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PEÑA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740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Mercedes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ARÉVALO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NÚÑEZ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5258779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4019865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43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TRANSPORTE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LOGISTICA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(LFP)</a:t>
            </a:r>
            <a:r>
              <a:rPr sz="842" b="1" i="1" spc="151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Grado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Superior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2" y="1753946"/>
            <a:ext cx="345231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42689">
              <a:spcBef>
                <a:spcPts val="497"/>
              </a:spcBef>
            </a:pPr>
            <a:r>
              <a:rPr sz="926" i="1" spc="-21" dirty="0">
                <a:solidFill>
                  <a:schemeClr val="accent6"/>
                </a:solidFill>
                <a:latin typeface="Times New Roman"/>
                <a:cs typeface="Times New Roman"/>
              </a:rPr>
              <a:t>1TL</a:t>
            </a:r>
            <a:endParaRPr sz="926" dirty="0">
              <a:solidFill>
                <a:schemeClr val="accent6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1859227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36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María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Pilar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PAREJO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PEÑA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37906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07314" indent="-2381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log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950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7630" indent="-2362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log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950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97155" indent="-2362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log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950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87630" indent="-2362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log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950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70815" indent="-22796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Comer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logistica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6200" marR="10350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centros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3185" marR="10160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log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950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93345" indent="-230504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Logística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aprovision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96520" indent="-23622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log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950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95885" indent="-22860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Comer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logistica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69240" indent="-13144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logi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379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6200" marR="10350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centros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785" marR="7937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Org.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93345" indent="-23050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Logística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aprovision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04775" indent="-2292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Comer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logistica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95250" indent="-22860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Comer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logistica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2395" marR="16891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Logística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aprovision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0" marR="15621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centros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443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83820" indent="-2622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Org.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64135" indent="-2609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Org.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04775" indent="-2292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Comer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logistica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193675" indent="-1308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logi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379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3030" marR="16827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Logística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aprovision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0" marR="15621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centros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6845" indent="-18605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Org.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viajeros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065" indent="-18605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Org.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viajeros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0175" marR="10477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Logística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aprovision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635" marR="9017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centros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3980" marR="8572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centros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801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6360" marR="5080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Org.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62560" indent="-23622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log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950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016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6845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Org.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viajeros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9065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Org.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viajeros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543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04775" indent="-2324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Logística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aprovision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64135" indent="-2597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Org.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mercancias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963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63195" indent="-2355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ad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trans.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log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950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[124]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13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801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Matilde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POZO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GARROTE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950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Jesús</a:t>
                      </a:r>
                      <a:r>
                        <a:rPr sz="6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RODRÍGUEZ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SÁNCHEZ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379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Josefa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ALONSO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ÁLVAREZ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800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Pilar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PAREJO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PEÑA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963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Isabel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IGLESIAS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MISAS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543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Elena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DÍEZ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TEJERINA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5986007"/>
            <a:ext cx="5716095" cy="297121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5700"/>
              </a:lnSpc>
              <a:spcBef>
                <a:spcPts val="38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4031622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43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TRANSPORTE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LOGÍSTICA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(LOE)</a:t>
            </a:r>
            <a:r>
              <a:rPr sz="842" b="1" i="1" spc="151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Grado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Superior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2" y="1753946"/>
            <a:ext cx="345231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42689">
              <a:spcBef>
                <a:spcPts val="497"/>
              </a:spcBef>
            </a:pPr>
            <a:r>
              <a:rPr sz="926" i="1" spc="-21" dirty="0">
                <a:solidFill>
                  <a:schemeClr val="accent6"/>
                </a:solidFill>
                <a:latin typeface="Times New Roman"/>
                <a:cs typeface="Times New Roman"/>
              </a:rPr>
              <a:t>2TL</a:t>
            </a:r>
            <a:endParaRPr sz="926" dirty="0">
              <a:solidFill>
                <a:schemeClr val="accent6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2005657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40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Matilde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DEL</a:t>
            </a:r>
            <a:r>
              <a:rPr sz="842" i="1" spc="-21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POZO</a:t>
            </a:r>
            <a:r>
              <a:rPr sz="842" i="1" spc="-29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GARROTE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3237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62560" indent="-1816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Aten.clien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44145" indent="-1816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Aten.clien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4455" indent="-2508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Proc.integ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acti.comer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00330" indent="-1974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50495" indent="-2501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Proc.integ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acti.comer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12395" indent="-231775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Ofimática</a:t>
                      </a:r>
                      <a:r>
                        <a:rPr sz="8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proc.infor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44145" indent="-18161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Aten.clien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4455" indent="-25082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Proc.integ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acti.comer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100330" indent="-19748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50495" indent="-25019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Proc.integ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acti.comer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92710" indent="-2501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Proc.integ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acti.comer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Conversac.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L.Extranj.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03505" indent="-23177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Ofimática</a:t>
                      </a:r>
                      <a:r>
                        <a:rPr sz="8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proc.infor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93345" indent="-22987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Ofimática</a:t>
                      </a:r>
                      <a:r>
                        <a:rPr sz="8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proc.infor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97485" indent="-19812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doc.jur.em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92710" indent="-2501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Proc.integ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acti.comer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2225" indent="-30353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Recur.huma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Respo.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soc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32715" indent="-20066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doc.jur.em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94615" indent="-229235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Ofimática</a:t>
                      </a:r>
                      <a:r>
                        <a:rPr sz="8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proc.infor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173990" indent="-1955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Itin.pers.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emp.I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1012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211454" indent="-13271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profesion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2225" indent="-30353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Recur.huma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Respo.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soc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53670" indent="-18161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Aten.clien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75565" indent="-24892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Proc.integ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acti.comer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68275" indent="-229870">
                        <a:lnSpc>
                          <a:spcPct val="778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Ofimática</a:t>
                      </a:r>
                      <a:r>
                        <a:rPr sz="8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proc.infor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55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0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Conversac.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L.Extranj.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93040" indent="-1327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Inglés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profesion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985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153035" indent="-1816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Aten.clien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355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75565" indent="-25019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Proc.integ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acti.comer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991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68910" indent="-229870">
                        <a:lnSpc>
                          <a:spcPct val="78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Ofimática</a:t>
                      </a:r>
                      <a:r>
                        <a:rPr sz="8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proc.infor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418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[042]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810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2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AUSIN</a:t>
                      </a:r>
                      <a:r>
                        <a:rPr sz="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ALONSO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355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Blanca</a:t>
                      </a:r>
                      <a:r>
                        <a:rPr sz="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Elena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IBÁÑEZ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SANTAMARÍA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RUBIO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SÁNCHEZ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418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Carmen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ALONSO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GONZÁLEZ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490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Pablo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RUBIO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CABALLERO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985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Natalia</a:t>
                      </a:r>
                      <a:r>
                        <a:rPr sz="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MARTÍNEZ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CABEZAS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5258779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4"/>
            <a:ext cx="4225080" cy="779662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  <a:p>
            <a:pPr marL="27254">
              <a:spcBef>
                <a:spcPts val="82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307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6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43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ADMINISTRACION</a:t>
            </a:r>
            <a:r>
              <a:rPr sz="842" b="1" i="1" spc="-34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FINANZAS</a:t>
            </a:r>
            <a:r>
              <a:rPr sz="842" b="1" i="1" spc="-2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(LFP)</a:t>
            </a:r>
            <a:r>
              <a:rPr sz="842" b="1" i="1" spc="151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Grado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Superior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solidFill>
                  <a:schemeClr val="accent6"/>
                </a:solidFill>
                <a:latin typeface="Times New Roman"/>
                <a:cs typeface="Times New Roman"/>
              </a:rPr>
              <a:t>1AF</a:t>
            </a:r>
            <a:endParaRPr sz="926" dirty="0">
              <a:solidFill>
                <a:schemeClr val="accent6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5253" y="1814820"/>
            <a:ext cx="45959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303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1º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1670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34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27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María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AUSIN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ALONSO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35266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155575" indent="-18605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Rec.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Hum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135890" indent="-1847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Rec.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Hum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66040" indent="-2698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Comercial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26670" indent="-29527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Simulación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Empresaria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7020" marR="202565" indent="-1403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Financiera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09.20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8745" marR="14668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Financiera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0165" marR="7112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5405" marR="55880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52400" marR="13271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Rec.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Hum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2710" marR="66675" algn="ctr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6520" marR="61594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Comercial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7305" indent="-29591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Simulación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Empresaria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8290" marR="203200" indent="-14033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Financiera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08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10.10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8745" marR="14668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Financiera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0165" marR="7112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7160" marR="128270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Financiera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 marR="52705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2075" marR="66675" algn="ctr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Trabajo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[]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9850" marR="33020" algn="ctr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Simulación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Empresaria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55880" indent="-2673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Comercial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210820" indent="-18351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Rec.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Hum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991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11.25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58445" marR="146685" indent="-14033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Financiera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8765" marR="128270" indent="-1422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Financiera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19XX 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37465" indent="-29718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Simulación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Empresaria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70485" indent="-2552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Contabilid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Fiscalidad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30810" indent="-2679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Comercial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12.15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89535" indent="-2565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Contabilid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Fiscalidad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6670" indent="-29591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Simulación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Empresaria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0645" indent="-2565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Contabilid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Fiscalidad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70485" indent="-255904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Contabilid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Fiscalidad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30810" indent="-26797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Comercial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741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016"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13.55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960" marR="89535" indent="-25654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Contabilid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Fiscalidad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26670" indent="-29591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Simulación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Empresaria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 marR="80645" indent="-25654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Contabilid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Fiscalidad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740" marR="70485" indent="-255904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Contabilid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Fiscalidad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2265" marR="101600" indent="-29591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Simulación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Empresaria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491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[046]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7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7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19XX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Adoración</a:t>
                      </a:r>
                      <a:r>
                        <a:rPr sz="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Dominica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GUTIÉRREZ</a:t>
                      </a:r>
                      <a:r>
                        <a:rPr sz="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JUÁREZ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491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Carlos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Manuel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GARCÍA</a:t>
                      </a:r>
                      <a:r>
                        <a:rPr sz="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PARAMIO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741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Luis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BARTOLOMÉ</a:t>
                      </a:r>
                      <a:r>
                        <a:rPr sz="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FERNÁNDEZ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6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8640"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991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José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María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RUBIO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SÁNCHEZ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490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Pablo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RUBIO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CABALLERO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101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5624316"/>
            <a:ext cx="5716095" cy="297041"/>
          </a:xfrm>
          <a:prstGeom prst="rect">
            <a:avLst/>
          </a:prstGeom>
        </p:spPr>
        <p:txBody>
          <a:bodyPr vert="horz" wrap="square" lIns="0" tIns="18705" rIns="0" bIns="0" rtlCol="0">
            <a:spAutoFit/>
          </a:bodyPr>
          <a:lstStyle/>
          <a:p>
            <a:pPr marL="114899" indent="-104211">
              <a:spcBef>
                <a:spcPts val="147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1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3" y="1753946"/>
            <a:ext cx="344697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9863">
              <a:spcBef>
                <a:spcPts val="497"/>
              </a:spcBef>
            </a:pPr>
            <a:r>
              <a:rPr sz="926" i="1" spc="-21" dirty="0">
                <a:solidFill>
                  <a:schemeClr val="accent6"/>
                </a:solidFill>
                <a:latin typeface="Times New Roman"/>
                <a:cs typeface="Times New Roman"/>
              </a:rPr>
              <a:t>2AF</a:t>
            </a:r>
            <a:endParaRPr sz="926" dirty="0">
              <a:solidFill>
                <a:schemeClr val="accent6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4" y="1814818"/>
            <a:ext cx="4724223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311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42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47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ADMINISTRACIÓN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Y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FINANZAS</a:t>
            </a:r>
            <a:r>
              <a:rPr sz="842" b="1" i="1" spc="-25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(LOE)</a:t>
            </a:r>
            <a:r>
              <a:rPr sz="842" b="1" i="1" spc="151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Grado</a:t>
            </a:r>
            <a:r>
              <a:rPr sz="842" b="1" i="1" spc="-29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Superior</a:t>
            </a:r>
            <a:r>
              <a:rPr sz="842" b="1" i="1" spc="248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Curso:</a:t>
            </a:r>
            <a:r>
              <a:rPr sz="842" spc="282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2º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6" y="1990534"/>
            <a:ext cx="1862968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40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Pablo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17" dirty="0">
                <a:latin typeface="Times New Roman"/>
                <a:cs typeface="Times New Roman"/>
              </a:rPr>
              <a:t>RUBIO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CABALLERO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1863" y="1814820"/>
            <a:ext cx="319045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435" y="2263103"/>
          <a:ext cx="5554167" cy="2105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0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5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1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30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8114"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(2)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Lunes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Martes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Miércoles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Jueves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Viernes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968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25" dirty="0">
                          <a:latin typeface="Times New Roman"/>
                          <a:cs typeface="Times New Roman"/>
                        </a:rPr>
                        <a:t>P1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16.00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16:55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0010" indent="-243840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Estrategia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Básica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dig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94615" indent="-21018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Red.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socia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Posic.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org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buscado.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208">
                <a:tc gridSpan="2">
                  <a:txBody>
                    <a:bodyPr/>
                    <a:lstStyle/>
                    <a:p>
                      <a:pPr marL="19685" algn="ctr">
                        <a:lnSpc>
                          <a:spcPts val="819"/>
                        </a:lnSpc>
                        <a:spcBef>
                          <a:spcPts val="80"/>
                        </a:spcBef>
                      </a:pPr>
                      <a:r>
                        <a:rPr sz="700" spc="-25" dirty="0">
                          <a:latin typeface="Times New Roman"/>
                          <a:cs typeface="Times New Roman"/>
                        </a:rPr>
                        <a:t>P2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16:55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ts val="10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17:50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80010" indent="-243840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Estrategia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Básica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dig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963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94615" indent="-21018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Comunic.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Red.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socia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83820" indent="-212725">
                        <a:lnSpc>
                          <a:spcPct val="778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Pos.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pag.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buscadores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742">
                <a:tc gridSpan="2">
                  <a:txBody>
                    <a:bodyPr/>
                    <a:lstStyle/>
                    <a:p>
                      <a:pPr marL="19685" algn="ctr">
                        <a:lnSpc>
                          <a:spcPts val="819"/>
                        </a:lnSpc>
                        <a:spcBef>
                          <a:spcPts val="70"/>
                        </a:spcBef>
                      </a:pPr>
                      <a:r>
                        <a:rPr sz="700" spc="-25" dirty="0">
                          <a:latin typeface="Times New Roman"/>
                          <a:cs typeface="Times New Roman"/>
                        </a:rPr>
                        <a:t>P3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18:10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19:05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8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8740" indent="-2457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Gest.pos.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com.online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965"/>
                        </a:lnSpc>
                        <a:spcBef>
                          <a:spcPts val="844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Posic. org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buscado.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83185" indent="-2127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Pos. pag.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buscadores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016">
                <a:tc gridSpan="2">
                  <a:txBody>
                    <a:bodyPr/>
                    <a:lstStyle/>
                    <a:p>
                      <a:pPr marL="19685" algn="ctr">
                        <a:lnSpc>
                          <a:spcPts val="819"/>
                        </a:lnSpc>
                        <a:spcBef>
                          <a:spcPts val="75"/>
                        </a:spcBef>
                      </a:pPr>
                      <a:r>
                        <a:rPr sz="700" spc="-25" dirty="0">
                          <a:latin typeface="Times New Roman"/>
                          <a:cs typeface="Times New Roman"/>
                        </a:rPr>
                        <a:t>P4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ts val="88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19:05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ts val="10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Hasta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20:00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01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3375" marR="78740" indent="-24574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Gest.pos.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com.online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801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965"/>
                        </a:lnSpc>
                        <a:spcBef>
                          <a:spcPts val="85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Posic. org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buscado.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ts val="9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0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4800" marR="83185" indent="-212725">
                        <a:lnSpc>
                          <a:spcPct val="78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Pos. pag.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buscadores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1014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[125]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344">
                <a:tc gridSpan="11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701040" algn="l"/>
                          <a:tab pos="1137285" algn="l"/>
                        </a:tabLst>
                      </a:pP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A V</a:t>
                      </a:r>
                      <a:r>
                        <a:rPr sz="7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	P R</a:t>
                      </a:r>
                      <a:r>
                        <a:rPr sz="700" b="1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F E S O</a:t>
                      </a:r>
                      <a:r>
                        <a:rPr sz="7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R A</a:t>
                      </a:r>
                      <a:r>
                        <a:rPr sz="7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7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i="1" spc="-50" dirty="0">
                          <a:latin typeface="Times New Roman"/>
                          <a:cs typeface="Times New Roman"/>
                        </a:rPr>
                        <a:t>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13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174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0" dirty="0">
                          <a:latin typeface="Times New Roman"/>
                          <a:cs typeface="Times New Roman"/>
                        </a:rPr>
                        <a:t>1014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Eva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CASTILLO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MATEOS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963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María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Isabel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IGLESIAS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MISAS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b="1" spc="-25" dirty="0">
                          <a:latin typeface="Times New Roman"/>
                          <a:cs typeface="Times New Roman"/>
                        </a:rPr>
                        <a:t>801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Matilde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POZO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GARROTE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9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15135" y="4346854"/>
            <a:ext cx="5716095" cy="298659"/>
          </a:xfrm>
          <a:prstGeom prst="rect">
            <a:avLst/>
          </a:prstGeom>
        </p:spPr>
        <p:txBody>
          <a:bodyPr vert="horz" wrap="square" lIns="0" tIns="20308" rIns="0" bIns="0" rtlCol="0">
            <a:spAutoFit/>
          </a:bodyPr>
          <a:lstStyle/>
          <a:p>
            <a:pPr marL="114899" indent="-104211">
              <a:spcBef>
                <a:spcPts val="160"/>
              </a:spcBef>
              <a:buAutoNum type="arabicParenBoth"/>
              <a:tabLst>
                <a:tab pos="114899" algn="l"/>
              </a:tabLst>
            </a:pP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enseñanzas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que, por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edad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alumnos,</a:t>
            </a:r>
            <a:r>
              <a:rPr sz="589" dirty="0">
                <a:latin typeface="Times New Roman"/>
                <a:cs typeface="Times New Roman"/>
              </a:rPr>
              <a:t> no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sea </a:t>
            </a:r>
            <a:r>
              <a:rPr sz="589" spc="-8" dirty="0">
                <a:latin typeface="Times New Roman"/>
                <a:cs typeface="Times New Roman"/>
              </a:rPr>
              <a:t>procedente</a:t>
            </a:r>
            <a:r>
              <a:rPr sz="589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asignar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 </a:t>
            </a:r>
            <a:r>
              <a:rPr sz="589" spc="-8" dirty="0">
                <a:latin typeface="Times New Roman"/>
                <a:cs typeface="Times New Roman"/>
              </a:rPr>
              <a:t>tutoría</a:t>
            </a:r>
            <a:r>
              <a:rPr sz="589" dirty="0">
                <a:latin typeface="Times New Roman"/>
                <a:cs typeface="Times New Roman"/>
              </a:rPr>
              <a:t> para padres, se </a:t>
            </a:r>
            <a:r>
              <a:rPr sz="589" spc="-8" dirty="0">
                <a:latin typeface="Times New Roman"/>
                <a:cs typeface="Times New Roman"/>
              </a:rPr>
              <a:t>entenderá</a:t>
            </a:r>
            <a:r>
              <a:rPr sz="589" dirty="0">
                <a:latin typeface="Times New Roman"/>
                <a:cs typeface="Times New Roman"/>
              </a:rPr>
              <a:t> que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está </a:t>
            </a:r>
            <a:r>
              <a:rPr sz="589" spc="-8" dirty="0">
                <a:latin typeface="Times New Roman"/>
                <a:cs typeface="Times New Roman"/>
              </a:rPr>
              <a:t>disponible </a:t>
            </a:r>
            <a:r>
              <a:rPr sz="589" dirty="0">
                <a:latin typeface="Times New Roman"/>
                <a:cs typeface="Times New Roman"/>
              </a:rPr>
              <a:t>para la </a:t>
            </a:r>
            <a:r>
              <a:rPr sz="589" spc="-8" dirty="0">
                <a:latin typeface="Times New Roman"/>
                <a:cs typeface="Times New Roman"/>
              </a:rPr>
              <a:t>atención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individual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al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alumnado.</a:t>
            </a:r>
            <a:endParaRPr sz="589">
              <a:latin typeface="Times New Roman"/>
              <a:cs typeface="Times New Roman"/>
            </a:endParaRPr>
          </a:p>
          <a:p>
            <a:pPr marL="104211" marR="4275" indent="-92454">
              <a:lnSpc>
                <a:spcPct val="107100"/>
              </a:lnSpc>
              <a:spcBef>
                <a:spcPts val="29"/>
              </a:spcBef>
              <a:buAutoNum type="arabicParenBoth"/>
              <a:tabLst>
                <a:tab pos="104211" algn="l"/>
                <a:tab pos="115968" algn="l"/>
              </a:tabLst>
            </a:pPr>
            <a:r>
              <a:rPr sz="589" dirty="0">
                <a:latin typeface="Times New Roman"/>
                <a:cs typeface="Times New Roman"/>
              </a:rPr>
              <a:t>	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superior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recuadro </a:t>
            </a:r>
            <a:r>
              <a:rPr sz="589" dirty="0">
                <a:latin typeface="Times New Roman"/>
                <a:cs typeface="Times New Roman"/>
              </a:rPr>
              <a:t>deberá</a:t>
            </a:r>
            <a:r>
              <a:rPr sz="589" spc="-8" dirty="0">
                <a:latin typeface="Times New Roman"/>
                <a:cs typeface="Times New Roman"/>
              </a:rPr>
              <a:t> figurar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materia,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parte </a:t>
            </a:r>
            <a:r>
              <a:rPr sz="589" spc="-8" dirty="0">
                <a:latin typeface="Times New Roman"/>
                <a:cs typeface="Times New Roman"/>
              </a:rPr>
              <a:t>inferior,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izquierda,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profesorado,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derecha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local.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Cuando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haya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varias materias</a:t>
            </a:r>
            <a:r>
              <a:rPr sz="589" spc="421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(específicas, </a:t>
            </a:r>
            <a:r>
              <a:rPr sz="589" dirty="0">
                <a:latin typeface="Times New Roman"/>
                <a:cs typeface="Times New Roman"/>
              </a:rPr>
              <a:t>LCA,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etc.)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misma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hora,</a:t>
            </a:r>
            <a:r>
              <a:rPr sz="589" spc="-8" dirty="0">
                <a:latin typeface="Times New Roman"/>
                <a:cs typeface="Times New Roman"/>
              </a:rPr>
              <a:t> indicar </a:t>
            </a:r>
            <a:r>
              <a:rPr sz="589" dirty="0">
                <a:latin typeface="Times New Roman"/>
                <a:cs typeface="Times New Roman"/>
              </a:rPr>
              <a:t>sólo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nombre </a:t>
            </a:r>
            <a:r>
              <a:rPr sz="589" dirty="0">
                <a:latin typeface="Times New Roman"/>
                <a:cs typeface="Times New Roman"/>
              </a:rPr>
              <a:t>o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sigla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una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clave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del</a:t>
            </a:r>
            <a:r>
              <a:rPr sz="589" spc="14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local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cada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caso</a:t>
            </a:r>
            <a:r>
              <a:rPr sz="589" spc="-17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y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spc="-8" dirty="0">
                <a:latin typeface="Times New Roman"/>
                <a:cs typeface="Times New Roman"/>
              </a:rPr>
              <a:t>completar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los</a:t>
            </a:r>
            <a:r>
              <a:rPr sz="589" spc="-4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datos</a:t>
            </a:r>
            <a:r>
              <a:rPr sz="589" spc="-8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en</a:t>
            </a:r>
            <a:r>
              <a:rPr sz="589" spc="-13" dirty="0">
                <a:latin typeface="Times New Roman"/>
                <a:cs typeface="Times New Roman"/>
              </a:rPr>
              <a:t> </a:t>
            </a:r>
            <a:r>
              <a:rPr sz="589" dirty="0">
                <a:latin typeface="Times New Roman"/>
                <a:cs typeface="Times New Roman"/>
              </a:rPr>
              <a:t>el</a:t>
            </a:r>
            <a:r>
              <a:rPr sz="589" spc="-8" dirty="0">
                <a:latin typeface="Times New Roman"/>
                <a:cs typeface="Times New Roman"/>
              </a:rPr>
              <a:t> reverso.</a:t>
            </a:r>
            <a:endParaRPr sz="58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090" y="1174762"/>
            <a:ext cx="3202744" cy="547483"/>
          </a:xfrm>
          <a:prstGeom prst="rect">
            <a:avLst/>
          </a:prstGeom>
        </p:spPr>
        <p:txBody>
          <a:bodyPr vert="horz" wrap="square" lIns="0" tIns="13360" rIns="0" bIns="0" rtlCol="0">
            <a:spAutoFit/>
          </a:bodyPr>
          <a:lstStyle/>
          <a:p>
            <a:pPr marL="27254">
              <a:lnSpc>
                <a:spcPts val="1102"/>
              </a:lnSpc>
              <a:spcBef>
                <a:spcPts val="105"/>
              </a:spcBef>
            </a:pPr>
            <a:r>
              <a:rPr sz="926" i="1" dirty="0">
                <a:latin typeface="Times New Roman"/>
                <a:cs typeface="Times New Roman"/>
              </a:rPr>
              <a:t>INSTITUTO</a:t>
            </a:r>
            <a:r>
              <a:rPr sz="926" i="1" spc="-34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DE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EDUCACIÓN</a:t>
            </a:r>
            <a:r>
              <a:rPr sz="926" i="1" spc="-25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SECUNDARIA</a:t>
            </a:r>
            <a:r>
              <a:rPr sz="926" i="1" spc="-21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IES</a:t>
            </a:r>
            <a:r>
              <a:rPr sz="926" i="1" spc="-8" dirty="0">
                <a:latin typeface="Times New Roman"/>
                <a:cs typeface="Times New Roman"/>
              </a:rPr>
              <a:t> </a:t>
            </a:r>
            <a:r>
              <a:rPr sz="926" i="1" dirty="0">
                <a:latin typeface="Times New Roman"/>
                <a:cs typeface="Times New Roman"/>
              </a:rPr>
              <a:t>LEON</a:t>
            </a:r>
            <a:r>
              <a:rPr sz="926" i="1" spc="-17" dirty="0">
                <a:latin typeface="Times New Roman"/>
                <a:cs typeface="Times New Roman"/>
              </a:rPr>
              <a:t> </a:t>
            </a:r>
            <a:r>
              <a:rPr sz="926" i="1" spc="-8" dirty="0">
                <a:latin typeface="Times New Roman"/>
                <a:cs typeface="Times New Roman"/>
              </a:rPr>
              <a:t>FELIPE</a:t>
            </a:r>
            <a:endParaRPr sz="926">
              <a:latin typeface="Times New Roman"/>
              <a:cs typeface="Times New Roman"/>
            </a:endParaRPr>
          </a:p>
          <a:p>
            <a:pPr marL="34737">
              <a:lnSpc>
                <a:spcPts val="1002"/>
              </a:lnSpc>
            </a:pPr>
            <a:r>
              <a:rPr sz="842" dirty="0">
                <a:latin typeface="Times New Roman"/>
                <a:cs typeface="Times New Roman"/>
              </a:rPr>
              <a:t>LOCALIDAD</a:t>
            </a:r>
            <a:r>
              <a:rPr sz="842" spc="11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BENAVENTE</a:t>
            </a:r>
            <a:endParaRPr sz="842">
              <a:latin typeface="Times New Roman"/>
              <a:cs typeface="Times New Roman"/>
            </a:endParaRPr>
          </a:p>
          <a:p>
            <a:pPr marL="10688">
              <a:spcBef>
                <a:spcPts val="644"/>
              </a:spcBef>
            </a:pPr>
            <a:r>
              <a:rPr sz="1220" b="1" dirty="0">
                <a:latin typeface="Times New Roman"/>
                <a:cs typeface="Times New Roman"/>
              </a:rPr>
              <a:t>6.6.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17" dirty="0">
                <a:latin typeface="Times New Roman"/>
                <a:cs typeface="Times New Roman"/>
              </a:rPr>
              <a:t>Horario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dirty="0">
                <a:latin typeface="Times New Roman"/>
                <a:cs typeface="Times New Roman"/>
              </a:rPr>
              <a:t>del</a:t>
            </a:r>
            <a:r>
              <a:rPr sz="1220" b="1" spc="-50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curso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por</a:t>
            </a:r>
            <a:r>
              <a:rPr sz="1220" b="1" spc="-59" dirty="0">
                <a:latin typeface="Times New Roman"/>
                <a:cs typeface="Times New Roman"/>
              </a:rPr>
              <a:t> </a:t>
            </a:r>
            <a:r>
              <a:rPr sz="1220" b="1" spc="-8" dirty="0">
                <a:latin typeface="Times New Roman"/>
                <a:cs typeface="Times New Roman"/>
              </a:rPr>
              <a:t>grupos</a:t>
            </a:r>
            <a:endParaRPr sz="122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478" y="1032358"/>
            <a:ext cx="1214724" cy="424939"/>
          </a:xfrm>
          <a:prstGeom prst="rect">
            <a:avLst/>
          </a:prstGeom>
        </p:spPr>
        <p:txBody>
          <a:bodyPr vert="horz" wrap="square" lIns="0" tIns="14429" rIns="0" bIns="0" rtlCol="0">
            <a:spAutoFit/>
          </a:bodyPr>
          <a:lstStyle/>
          <a:p>
            <a:pPr marR="4275" algn="r">
              <a:lnSpc>
                <a:spcPts val="1203"/>
              </a:lnSpc>
              <a:spcBef>
                <a:spcPts val="114"/>
              </a:spcBef>
            </a:pPr>
            <a:r>
              <a:rPr sz="1010" b="1" spc="-21" dirty="0">
                <a:latin typeface="Times New Roman"/>
                <a:cs typeface="Times New Roman"/>
              </a:rPr>
              <a:t>25</a:t>
            </a:r>
            <a:endParaRPr sz="1010">
              <a:latin typeface="Times New Roman"/>
              <a:cs typeface="Times New Roman"/>
            </a:endParaRPr>
          </a:p>
          <a:p>
            <a:pPr marL="10688" marR="11223" indent="301411">
              <a:lnSpc>
                <a:spcPts val="1010"/>
              </a:lnSpc>
              <a:spcBef>
                <a:spcPts val="29"/>
              </a:spcBef>
            </a:pPr>
            <a:r>
              <a:rPr sz="842" spc="-8" dirty="0">
                <a:latin typeface="Times New Roman"/>
                <a:cs typeface="Times New Roman"/>
              </a:rPr>
              <a:t>CURSO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2024</a:t>
            </a:r>
            <a:r>
              <a:rPr sz="842" spc="-25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/</a:t>
            </a:r>
            <a:r>
              <a:rPr sz="842" spc="-8" dirty="0">
                <a:latin typeface="Times New Roman"/>
                <a:cs typeface="Times New Roman"/>
              </a:rPr>
              <a:t> </a:t>
            </a:r>
            <a:r>
              <a:rPr sz="842" spc="-17" dirty="0">
                <a:latin typeface="Times New Roman"/>
                <a:cs typeface="Times New Roman"/>
              </a:rPr>
              <a:t>2025 </a:t>
            </a:r>
            <a:r>
              <a:rPr sz="842" dirty="0">
                <a:latin typeface="Times New Roman"/>
                <a:cs typeface="Times New Roman"/>
              </a:rPr>
              <a:t>Nº</a:t>
            </a:r>
            <a:r>
              <a:rPr sz="842" spc="-46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DE</a:t>
            </a:r>
            <a:r>
              <a:rPr sz="842" spc="-50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CODIGO</a:t>
            </a:r>
            <a:r>
              <a:rPr sz="842" spc="139" dirty="0">
                <a:latin typeface="Times New Roman"/>
                <a:cs typeface="Times New Roman"/>
              </a:rPr>
              <a:t> </a:t>
            </a:r>
            <a:r>
              <a:rPr sz="842" spc="-8" dirty="0">
                <a:latin typeface="Times New Roman"/>
                <a:cs typeface="Times New Roman"/>
              </a:rPr>
              <a:t>49000418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3750" y="1753946"/>
            <a:ext cx="344163" cy="387035"/>
          </a:xfrm>
          <a:prstGeom prst="rect">
            <a:avLst/>
          </a:prstGeom>
        </p:spPr>
        <p:txBody>
          <a:bodyPr vert="horz" wrap="square" lIns="0" tIns="63061" rIns="0" bIns="0" rtlCol="0">
            <a:spAutoFit/>
          </a:bodyPr>
          <a:lstStyle/>
          <a:p>
            <a:pPr marL="121847">
              <a:spcBef>
                <a:spcPts val="497"/>
              </a:spcBef>
            </a:pPr>
            <a:r>
              <a:rPr sz="926" i="1" spc="-21" dirty="0">
                <a:solidFill>
                  <a:schemeClr val="accent2"/>
                </a:solidFill>
                <a:latin typeface="Times New Roman"/>
                <a:cs typeface="Times New Roman"/>
              </a:rPr>
              <a:t>PBY</a:t>
            </a:r>
            <a:endParaRPr sz="926" dirty="0">
              <a:solidFill>
                <a:schemeClr val="accent2"/>
              </a:solidFill>
              <a:latin typeface="Times New Roman"/>
              <a:cs typeface="Times New Roman"/>
            </a:endParaRPr>
          </a:p>
          <a:p>
            <a:pPr marL="10688">
              <a:spcBef>
                <a:spcPts val="353"/>
              </a:spcBef>
            </a:pPr>
            <a:r>
              <a:rPr sz="842" b="1" spc="-8" dirty="0">
                <a:latin typeface="Times New Roman"/>
                <a:cs typeface="Times New Roman"/>
              </a:rPr>
              <a:t>Diurno</a:t>
            </a:r>
            <a:endParaRPr sz="84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7014" y="2001149"/>
            <a:ext cx="744439" cy="129458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757" i="1" dirty="0">
                <a:latin typeface="Times New Roman"/>
                <a:cs typeface="Times New Roman"/>
              </a:rPr>
              <a:t>Tutoría</a:t>
            </a:r>
            <a:r>
              <a:rPr sz="757" i="1" spc="4" dirty="0">
                <a:latin typeface="Times New Roman"/>
                <a:cs typeface="Times New Roman"/>
              </a:rPr>
              <a:t> </a:t>
            </a:r>
            <a:r>
              <a:rPr sz="757" i="1" spc="-8" dirty="0">
                <a:latin typeface="Times New Roman"/>
                <a:cs typeface="Times New Roman"/>
              </a:rPr>
              <a:t>padres(1):</a:t>
            </a:r>
            <a:endParaRPr sz="75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766" y="1814818"/>
            <a:ext cx="5120224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dirty="0">
                <a:latin typeface="Times New Roman"/>
                <a:cs typeface="Times New Roman"/>
              </a:rPr>
              <a:t>Enseñanza:</a:t>
            </a:r>
            <a:r>
              <a:rPr sz="842" spc="320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CICLO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FORMATIVO</a:t>
            </a:r>
            <a:r>
              <a:rPr sz="842" b="1" i="1" spc="156" dirty="0">
                <a:latin typeface="Times New Roman"/>
                <a:cs typeface="Times New Roman"/>
              </a:rPr>
              <a:t> </a:t>
            </a:r>
            <a:r>
              <a:rPr sz="842" b="1" i="1" spc="-17" dirty="0">
                <a:latin typeface="Times New Roman"/>
                <a:cs typeface="Times New Roman"/>
              </a:rPr>
              <a:t>POSICIONAMIENTO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EN</a:t>
            </a:r>
            <a:r>
              <a:rPr sz="842" b="1" i="1" spc="-38" dirty="0">
                <a:latin typeface="Times New Roman"/>
                <a:cs typeface="Times New Roman"/>
              </a:rPr>
              <a:t> </a:t>
            </a:r>
            <a:r>
              <a:rPr sz="842" b="1" i="1" spc="-8" dirty="0">
                <a:latin typeface="Times New Roman"/>
                <a:cs typeface="Times New Roman"/>
              </a:rPr>
              <a:t>BUSCADORES</a:t>
            </a:r>
            <a:r>
              <a:rPr sz="842" b="1" i="1" spc="-21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(SEO/SEM)</a:t>
            </a:r>
            <a:r>
              <a:rPr sz="842" b="1" i="1" spc="160" dirty="0">
                <a:latin typeface="Times New Roman"/>
                <a:cs typeface="Times New Roman"/>
              </a:rPr>
              <a:t> </a:t>
            </a:r>
            <a:r>
              <a:rPr sz="842" b="1" i="1" spc="-21" dirty="0">
                <a:latin typeface="Times New Roman"/>
                <a:cs typeface="Times New Roman"/>
              </a:rPr>
              <a:t>Espe</a:t>
            </a:r>
            <a:r>
              <a:rPr sz="842" spc="-21" dirty="0">
                <a:latin typeface="Times New Roman"/>
                <a:cs typeface="Times New Roman"/>
              </a:rPr>
              <a:t>Curso:</a:t>
            </a:r>
            <a:r>
              <a:rPr sz="842" spc="295" dirty="0">
                <a:latin typeface="Times New Roman"/>
                <a:cs typeface="Times New Roman"/>
              </a:rPr>
              <a:t> </a:t>
            </a:r>
            <a:r>
              <a:rPr sz="842" b="1" i="1" dirty="0">
                <a:latin typeface="Times New Roman"/>
                <a:cs typeface="Times New Roman"/>
              </a:rPr>
              <a:t>1º</a:t>
            </a:r>
            <a:r>
              <a:rPr sz="842" b="1" i="1" spc="139" dirty="0">
                <a:latin typeface="Times New Roman"/>
                <a:cs typeface="Times New Roman"/>
              </a:rPr>
              <a:t>  </a:t>
            </a:r>
            <a:r>
              <a:rPr sz="842" spc="-8" dirty="0">
                <a:latin typeface="Times New Roman"/>
                <a:cs typeface="Times New Roman"/>
              </a:rPr>
              <a:t>Grupo:</a:t>
            </a:r>
            <a:endParaRPr sz="84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788" y="1990534"/>
            <a:ext cx="1751276" cy="142539"/>
          </a:xfrm>
          <a:prstGeom prst="rect">
            <a:avLst/>
          </a:prstGeom>
        </p:spPr>
        <p:txBody>
          <a:bodyPr vert="horz" wrap="square" lIns="0" tIns="12826" rIns="0" bIns="0" rtlCol="0">
            <a:spAutoFit/>
          </a:bodyPr>
          <a:lstStyle/>
          <a:p>
            <a:pPr marL="10688">
              <a:spcBef>
                <a:spcPts val="101"/>
              </a:spcBef>
            </a:pPr>
            <a:r>
              <a:rPr sz="842" spc="-8" dirty="0">
                <a:latin typeface="Times New Roman"/>
                <a:cs typeface="Times New Roman"/>
              </a:rPr>
              <a:t>Tutor/a</a:t>
            </a:r>
            <a:r>
              <a:rPr sz="842" spc="-29" dirty="0">
                <a:latin typeface="Times New Roman"/>
                <a:cs typeface="Times New Roman"/>
              </a:rPr>
              <a:t> </a:t>
            </a:r>
            <a:r>
              <a:rPr sz="842" dirty="0">
                <a:latin typeface="Times New Roman"/>
                <a:cs typeface="Times New Roman"/>
              </a:rPr>
              <a:t>D/Dª.</a:t>
            </a:r>
            <a:r>
              <a:rPr sz="842" spc="240" dirty="0">
                <a:latin typeface="Times New Roman"/>
                <a:cs typeface="Times New Roman"/>
              </a:rPr>
              <a:t> </a:t>
            </a:r>
            <a:r>
              <a:rPr sz="842" i="1" dirty="0">
                <a:latin typeface="Times New Roman"/>
                <a:cs typeface="Times New Roman"/>
              </a:rPr>
              <a:t>Eva</a:t>
            </a:r>
            <a:r>
              <a:rPr sz="842" i="1" spc="-25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CASTILLO</a:t>
            </a:r>
            <a:r>
              <a:rPr sz="842" i="1" spc="-34" dirty="0">
                <a:latin typeface="Times New Roman"/>
                <a:cs typeface="Times New Roman"/>
              </a:rPr>
              <a:t> </a:t>
            </a:r>
            <a:r>
              <a:rPr sz="842" i="1" spc="-8" dirty="0">
                <a:latin typeface="Times New Roman"/>
                <a:cs typeface="Times New Roman"/>
              </a:rPr>
              <a:t>MATEOS</a:t>
            </a:r>
            <a:endParaRPr sz="84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19418</Words>
  <Application>Microsoft Office PowerPoint</Application>
  <PresentationFormat>Personalizado</PresentationFormat>
  <Paragraphs>4283</Paragraphs>
  <Slides>32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Arial Black</vt:lpstr>
      <vt:lpstr>Gill Sans MT</vt:lpstr>
      <vt:lpstr>Times New Roman</vt:lpstr>
      <vt:lpstr>Galería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Juan Carlos López</dc:creator>
  <cp:lastModifiedBy>JUAN CARLOS LOPEZ DOMINGUEZ</cp:lastModifiedBy>
  <cp:revision>2</cp:revision>
  <dcterms:created xsi:type="dcterms:W3CDTF">2024-12-26T20:04:06Z</dcterms:created>
  <dcterms:modified xsi:type="dcterms:W3CDTF">2024-12-26T21:43:17Z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2024-12-26T00:00:00Z</vt:filetime>
  </property>
  <property fmtid="{D5CDD505-2E9C-101B-9397-08002B2CF9AE}" pid="3" name="Producer">
    <vt:lpwstr>3-Heights(TM) PDF Security Shell 4.8.25.2 (http://www.pdf-tools.com)</vt:lpwstr>
  </property>
</Properties>
</file>