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sldIdLst>
    <p:sldId id="256" r:id="rId2"/>
    <p:sldId id="263" r:id="rId3"/>
    <p:sldId id="264" r:id="rId4"/>
    <p:sldId id="265" r:id="rId5"/>
    <p:sldId id="266" r:id="rId6"/>
    <p:sldId id="267" r:id="rId7"/>
    <p:sldId id="268" r:id="rId8"/>
    <p:sldId id="269" r:id="rId9"/>
    <p:sldId id="270" r:id="rId10"/>
    <p:sldId id="262" r:id="rId11"/>
    <p:sldId id="258" r:id="rId12"/>
    <p:sldId id="257" r:id="rId13"/>
    <p:sldId id="259" r:id="rId14"/>
    <p:sldId id="260" r:id="rId15"/>
    <p:sldId id="261" r:id="rId16"/>
    <p:sldId id="271" r:id="rId1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EF5EC2-C421-0869-3B3B-D5DB663694DB}" v="244" dt="2026-05-06T10:30:13.5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0" autoAdjust="0"/>
    <p:restoredTop sz="94660"/>
  </p:normalViewPr>
  <p:slideViewPr>
    <p:cSldViewPr snapToGrid="0">
      <p:cViewPr varScale="1">
        <p:scale>
          <a:sx n="73" d="100"/>
          <a:sy n="73" d="100"/>
        </p:scale>
        <p:origin x="72"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EBC55-5864-427B-84CF-6441AA82BD0B}"/>
              </a:ext>
            </a:extLst>
          </p:cNvPr>
          <p:cNvSpPr>
            <a:spLocks noGrp="1"/>
          </p:cNvSpPr>
          <p:nvPr>
            <p:ph type="ctrTitle"/>
          </p:nvPr>
        </p:nvSpPr>
        <p:spPr>
          <a:xfrm>
            <a:off x="966745" y="1205037"/>
            <a:ext cx="7744993" cy="2541336"/>
          </a:xfrm>
        </p:spPr>
        <p:txBody>
          <a:bodyPr anchor="b">
            <a:normAutofit/>
          </a:bodyPr>
          <a:lstStyle>
            <a:lvl1pPr algn="l">
              <a:defRPr sz="4400"/>
            </a:lvl1pPr>
          </a:lstStyle>
          <a:p>
            <a:r>
              <a:rPr lang="en-US" dirty="0"/>
              <a:t>Click to edit Master title style</a:t>
            </a:r>
          </a:p>
        </p:txBody>
      </p:sp>
      <p:sp>
        <p:nvSpPr>
          <p:cNvPr id="3" name="Subtitle 2">
            <a:extLst>
              <a:ext uri="{FF2B5EF4-FFF2-40B4-BE49-F238E27FC236}">
                <a16:creationId xmlns:a16="http://schemas.microsoft.com/office/drawing/2014/main" id="{FEB52BDB-18E0-4991-A6F2-7AD5420153F2}"/>
              </a:ext>
            </a:extLst>
          </p:cNvPr>
          <p:cNvSpPr>
            <a:spLocks noGrp="1"/>
          </p:cNvSpPr>
          <p:nvPr>
            <p:ph type="subTitle" idx="1"/>
          </p:nvPr>
        </p:nvSpPr>
        <p:spPr>
          <a:xfrm>
            <a:off x="966745" y="3949332"/>
            <a:ext cx="7744993" cy="2006735"/>
          </a:xfrm>
        </p:spPr>
        <p:txBody>
          <a:bodyPr>
            <a:normAutofit/>
          </a:bodyPr>
          <a:lstStyle>
            <a:lvl1pPr marL="0" indent="0" algn="l">
              <a:buNone/>
              <a:defRPr sz="20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D7F0ABC6-907E-47DE-8E40-61F2DD1B408B}"/>
              </a:ext>
            </a:extLst>
          </p:cNvPr>
          <p:cNvSpPr>
            <a:spLocks noGrp="1"/>
          </p:cNvSpPr>
          <p:nvPr>
            <p:ph type="dt" sz="half" idx="10"/>
          </p:nvPr>
        </p:nvSpPr>
        <p:spPr/>
        <p:txBody>
          <a:bodyPr/>
          <a:lstStyle/>
          <a:p>
            <a:fld id="{11008460-8B2F-4AAA-A4E2-10730069204C}" type="datetimeFigureOut">
              <a:rPr lang="en-US" smtClean="0"/>
              <a:t>5/9/2026</a:t>
            </a:fld>
            <a:endParaRPr lang="en-US"/>
          </a:p>
        </p:txBody>
      </p:sp>
      <p:sp>
        <p:nvSpPr>
          <p:cNvPr id="5" name="Footer Placeholder 4">
            <a:extLst>
              <a:ext uri="{FF2B5EF4-FFF2-40B4-BE49-F238E27FC236}">
                <a16:creationId xmlns:a16="http://schemas.microsoft.com/office/drawing/2014/main" id="{158AB158-6097-43A1-90B6-406F93670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EE077-FF20-4DD9-92B5-EE1C4D615C68}"/>
              </a:ext>
            </a:extLst>
          </p:cNvPr>
          <p:cNvSpPr>
            <a:spLocks noGrp="1"/>
          </p:cNvSpPr>
          <p:nvPr>
            <p:ph type="sldNum" sz="quarter" idx="12"/>
          </p:nvPr>
        </p:nvSpPr>
        <p:spPr/>
        <p:txBody>
          <a:bodyPr/>
          <a:lstStyle/>
          <a:p>
            <a:fld id="{0946259B-8396-46CD-AD42-FDEDA89DA278}" type="slidenum">
              <a:rPr lang="en-US" smtClean="0"/>
              <a:t>‹Nº›</a:t>
            </a:fld>
            <a:endParaRPr lang="en-US"/>
          </a:p>
        </p:txBody>
      </p:sp>
    </p:spTree>
    <p:extLst>
      <p:ext uri="{BB962C8B-B14F-4D97-AF65-F5344CB8AC3E}">
        <p14:creationId xmlns:p14="http://schemas.microsoft.com/office/powerpoint/2010/main" val="3779621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31C13-CF9D-4E82-A5B4-91008DCD25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C06FD2-89E8-4415-ADF7-22F4A4C259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0CBBFF-8889-497F-B4CA-A031E8DD3B95}"/>
              </a:ext>
            </a:extLst>
          </p:cNvPr>
          <p:cNvSpPr>
            <a:spLocks noGrp="1"/>
          </p:cNvSpPr>
          <p:nvPr>
            <p:ph type="dt" sz="half" idx="10"/>
          </p:nvPr>
        </p:nvSpPr>
        <p:spPr/>
        <p:txBody>
          <a:bodyPr/>
          <a:lstStyle/>
          <a:p>
            <a:fld id="{11008460-8B2F-4AAA-A4E2-10730069204C}" type="datetimeFigureOut">
              <a:rPr lang="en-US" smtClean="0"/>
              <a:t>5/9/2026</a:t>
            </a:fld>
            <a:endParaRPr lang="en-US"/>
          </a:p>
        </p:txBody>
      </p:sp>
      <p:sp>
        <p:nvSpPr>
          <p:cNvPr id="5" name="Footer Placeholder 4">
            <a:extLst>
              <a:ext uri="{FF2B5EF4-FFF2-40B4-BE49-F238E27FC236}">
                <a16:creationId xmlns:a16="http://schemas.microsoft.com/office/drawing/2014/main" id="{FDE78DAF-985B-4BB4-ADA9-02EA979F1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A10DBC-42B5-46AB-B36A-B39128E69CBF}"/>
              </a:ext>
            </a:extLst>
          </p:cNvPr>
          <p:cNvSpPr>
            <a:spLocks noGrp="1"/>
          </p:cNvSpPr>
          <p:nvPr>
            <p:ph type="sldNum" sz="quarter" idx="12"/>
          </p:nvPr>
        </p:nvSpPr>
        <p:spPr/>
        <p:txBody>
          <a:bodyPr/>
          <a:lstStyle/>
          <a:p>
            <a:fld id="{0946259B-8396-46CD-AD42-FDEDA89DA278}" type="slidenum">
              <a:rPr lang="en-US" smtClean="0"/>
              <a:t>‹Nº›</a:t>
            </a:fld>
            <a:endParaRPr lang="en-US"/>
          </a:p>
        </p:txBody>
      </p:sp>
    </p:spTree>
    <p:extLst>
      <p:ext uri="{BB962C8B-B14F-4D97-AF65-F5344CB8AC3E}">
        <p14:creationId xmlns:p14="http://schemas.microsoft.com/office/powerpoint/2010/main" val="2773435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1B6E7-01C8-4375-B7C7-596CD11993F3}"/>
              </a:ext>
            </a:extLst>
          </p:cNvPr>
          <p:cNvSpPr>
            <a:spLocks noGrp="1"/>
          </p:cNvSpPr>
          <p:nvPr>
            <p:ph type="title"/>
          </p:nvPr>
        </p:nvSpPr>
        <p:spPr>
          <a:xfrm>
            <a:off x="831850" y="1883229"/>
            <a:ext cx="8214179" cy="3303133"/>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9C441675-8F3E-47CC-9573-D853C506D557}"/>
              </a:ext>
            </a:extLst>
          </p:cNvPr>
          <p:cNvSpPr>
            <a:spLocks noGrp="1"/>
          </p:cNvSpPr>
          <p:nvPr>
            <p:ph type="body" idx="1"/>
          </p:nvPr>
        </p:nvSpPr>
        <p:spPr>
          <a:xfrm>
            <a:off x="831850" y="5295900"/>
            <a:ext cx="8214179" cy="793750"/>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75419F49-690E-49EC-BD41-75A18C9E37FC}"/>
              </a:ext>
            </a:extLst>
          </p:cNvPr>
          <p:cNvSpPr>
            <a:spLocks noGrp="1"/>
          </p:cNvSpPr>
          <p:nvPr>
            <p:ph type="dt" sz="half" idx="10"/>
          </p:nvPr>
        </p:nvSpPr>
        <p:spPr/>
        <p:txBody>
          <a:bodyPr/>
          <a:lstStyle/>
          <a:p>
            <a:fld id="{11008460-8B2F-4AAA-A4E2-10730069204C}" type="datetimeFigureOut">
              <a:rPr lang="en-US" smtClean="0"/>
              <a:t>5/9/2026</a:t>
            </a:fld>
            <a:endParaRPr lang="en-US"/>
          </a:p>
        </p:txBody>
      </p:sp>
      <p:sp>
        <p:nvSpPr>
          <p:cNvPr id="5" name="Footer Placeholder 4">
            <a:extLst>
              <a:ext uri="{FF2B5EF4-FFF2-40B4-BE49-F238E27FC236}">
                <a16:creationId xmlns:a16="http://schemas.microsoft.com/office/drawing/2014/main" id="{9BBC9E70-1401-468E-97DE-4255CA2221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BE14C-9127-4582-A006-2AEA93AF76BE}"/>
              </a:ext>
            </a:extLst>
          </p:cNvPr>
          <p:cNvSpPr>
            <a:spLocks noGrp="1"/>
          </p:cNvSpPr>
          <p:nvPr>
            <p:ph type="sldNum" sz="quarter" idx="12"/>
          </p:nvPr>
        </p:nvSpPr>
        <p:spPr/>
        <p:txBody>
          <a:bodyPr/>
          <a:lstStyle/>
          <a:p>
            <a:fld id="{0946259B-8396-46CD-AD42-FDEDA89DA278}" type="slidenum">
              <a:rPr lang="en-US" smtClean="0"/>
              <a:t>‹Nº›</a:t>
            </a:fld>
            <a:endParaRPr lang="en-US"/>
          </a:p>
        </p:txBody>
      </p:sp>
    </p:spTree>
    <p:extLst>
      <p:ext uri="{BB962C8B-B14F-4D97-AF65-F5344CB8AC3E}">
        <p14:creationId xmlns:p14="http://schemas.microsoft.com/office/powerpoint/2010/main" val="3450946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34DF9-FA60-4E7B-BDE8-C0F9AFE636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7F1133-890E-4E96-AEDD-0F921E26F51D}"/>
              </a:ext>
            </a:extLst>
          </p:cNvPr>
          <p:cNvSpPr>
            <a:spLocks noGrp="1"/>
          </p:cNvSpPr>
          <p:nvPr>
            <p:ph sz="half" idx="1"/>
          </p:nvPr>
        </p:nvSpPr>
        <p:spPr>
          <a:xfrm>
            <a:off x="966745" y="2250798"/>
            <a:ext cx="4445899" cy="37526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14763B4-4987-4303-9640-54B67DD75E46}"/>
              </a:ext>
            </a:extLst>
          </p:cNvPr>
          <p:cNvSpPr>
            <a:spLocks noGrp="1"/>
          </p:cNvSpPr>
          <p:nvPr>
            <p:ph sz="half" idx="2"/>
          </p:nvPr>
        </p:nvSpPr>
        <p:spPr>
          <a:xfrm>
            <a:off x="5597174" y="2250798"/>
            <a:ext cx="4445899" cy="37526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C94AAD8-D444-410E-98EC-47076908FA37}"/>
              </a:ext>
            </a:extLst>
          </p:cNvPr>
          <p:cNvSpPr>
            <a:spLocks noGrp="1"/>
          </p:cNvSpPr>
          <p:nvPr>
            <p:ph type="dt" sz="half" idx="10"/>
          </p:nvPr>
        </p:nvSpPr>
        <p:spPr/>
        <p:txBody>
          <a:bodyPr/>
          <a:lstStyle/>
          <a:p>
            <a:fld id="{11008460-8B2F-4AAA-A4E2-10730069204C}" type="datetimeFigureOut">
              <a:rPr lang="en-US" smtClean="0"/>
              <a:t>5/9/2026</a:t>
            </a:fld>
            <a:endParaRPr lang="en-US"/>
          </a:p>
        </p:txBody>
      </p:sp>
      <p:sp>
        <p:nvSpPr>
          <p:cNvPr id="6" name="Footer Placeholder 5">
            <a:extLst>
              <a:ext uri="{FF2B5EF4-FFF2-40B4-BE49-F238E27FC236}">
                <a16:creationId xmlns:a16="http://schemas.microsoft.com/office/drawing/2014/main" id="{E072F01E-6867-4604-8B58-F65BCC820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543D87-0EC8-43C7-9D1B-46DB52129312}"/>
              </a:ext>
            </a:extLst>
          </p:cNvPr>
          <p:cNvSpPr>
            <a:spLocks noGrp="1"/>
          </p:cNvSpPr>
          <p:nvPr>
            <p:ph type="sldNum" sz="quarter" idx="12"/>
          </p:nvPr>
        </p:nvSpPr>
        <p:spPr/>
        <p:txBody>
          <a:bodyPr/>
          <a:lstStyle/>
          <a:p>
            <a:fld id="{0946259B-8396-46CD-AD42-FDEDA89DA278}" type="slidenum">
              <a:rPr lang="en-US" smtClean="0"/>
              <a:t>‹Nº›</a:t>
            </a:fld>
            <a:endParaRPr lang="en-US"/>
          </a:p>
        </p:txBody>
      </p:sp>
    </p:spTree>
    <p:extLst>
      <p:ext uri="{BB962C8B-B14F-4D97-AF65-F5344CB8AC3E}">
        <p14:creationId xmlns:p14="http://schemas.microsoft.com/office/powerpoint/2010/main" val="2702601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605AE-70FD-4CEE-BDFB-D5C0A3D3595C}"/>
              </a:ext>
            </a:extLst>
          </p:cNvPr>
          <p:cNvSpPr>
            <a:spLocks noGrp="1"/>
          </p:cNvSpPr>
          <p:nvPr>
            <p:ph type="title"/>
          </p:nvPr>
        </p:nvSpPr>
        <p:spPr>
          <a:xfrm>
            <a:off x="966745" y="960120"/>
            <a:ext cx="9196928" cy="1060704"/>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F9091E2-4532-4D16-827E-4DB0688FD829}"/>
              </a:ext>
            </a:extLst>
          </p:cNvPr>
          <p:cNvSpPr>
            <a:spLocks noGrp="1"/>
          </p:cNvSpPr>
          <p:nvPr>
            <p:ph type="body" idx="1"/>
          </p:nvPr>
        </p:nvSpPr>
        <p:spPr>
          <a:xfrm>
            <a:off x="967153" y="2062842"/>
            <a:ext cx="4445899" cy="78189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752B53BE-9EDA-4D07-A042-0D101FAB9A87}"/>
              </a:ext>
            </a:extLst>
          </p:cNvPr>
          <p:cNvSpPr>
            <a:spLocks noGrp="1"/>
          </p:cNvSpPr>
          <p:nvPr>
            <p:ph sz="half" idx="2"/>
          </p:nvPr>
        </p:nvSpPr>
        <p:spPr>
          <a:xfrm>
            <a:off x="966745" y="2882837"/>
            <a:ext cx="4446642" cy="33437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1DFDFC1-7510-4F8E-A831-ABA33D977ACA}"/>
              </a:ext>
            </a:extLst>
          </p:cNvPr>
          <p:cNvSpPr>
            <a:spLocks noGrp="1"/>
          </p:cNvSpPr>
          <p:nvPr>
            <p:ph type="body" sz="quarter" idx="3"/>
          </p:nvPr>
        </p:nvSpPr>
        <p:spPr>
          <a:xfrm>
            <a:off x="5725280" y="2062842"/>
            <a:ext cx="4467794" cy="78189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2A42F0-9A48-4946-8BA8-394CBF01A056}"/>
              </a:ext>
            </a:extLst>
          </p:cNvPr>
          <p:cNvSpPr>
            <a:spLocks noGrp="1"/>
          </p:cNvSpPr>
          <p:nvPr>
            <p:ph sz="quarter" idx="4"/>
          </p:nvPr>
        </p:nvSpPr>
        <p:spPr>
          <a:xfrm>
            <a:off x="5724868" y="2882837"/>
            <a:ext cx="4468541" cy="33437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00FC563-D319-494F-AA63-0BDF1D25E5D4}"/>
              </a:ext>
            </a:extLst>
          </p:cNvPr>
          <p:cNvSpPr>
            <a:spLocks noGrp="1"/>
          </p:cNvSpPr>
          <p:nvPr>
            <p:ph type="dt" sz="half" idx="10"/>
          </p:nvPr>
        </p:nvSpPr>
        <p:spPr/>
        <p:txBody>
          <a:bodyPr/>
          <a:lstStyle/>
          <a:p>
            <a:fld id="{11008460-8B2F-4AAA-A4E2-10730069204C}" type="datetimeFigureOut">
              <a:rPr lang="en-US" smtClean="0"/>
              <a:t>5/9/2026</a:t>
            </a:fld>
            <a:endParaRPr lang="en-US"/>
          </a:p>
        </p:txBody>
      </p:sp>
      <p:sp>
        <p:nvSpPr>
          <p:cNvPr id="8" name="Footer Placeholder 7">
            <a:extLst>
              <a:ext uri="{FF2B5EF4-FFF2-40B4-BE49-F238E27FC236}">
                <a16:creationId xmlns:a16="http://schemas.microsoft.com/office/drawing/2014/main" id="{DD42F4FE-433A-42F6-8A73-AD843352BF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575352-FC7F-4BA8-940F-2F920C2801B7}"/>
              </a:ext>
            </a:extLst>
          </p:cNvPr>
          <p:cNvSpPr>
            <a:spLocks noGrp="1"/>
          </p:cNvSpPr>
          <p:nvPr>
            <p:ph type="sldNum" sz="quarter" idx="12"/>
          </p:nvPr>
        </p:nvSpPr>
        <p:spPr/>
        <p:txBody>
          <a:bodyPr/>
          <a:lstStyle/>
          <a:p>
            <a:fld id="{0946259B-8396-46CD-AD42-FDEDA89DA278}" type="slidenum">
              <a:rPr lang="en-US" smtClean="0"/>
              <a:t>‹Nº›</a:t>
            </a:fld>
            <a:endParaRPr lang="en-US"/>
          </a:p>
        </p:txBody>
      </p:sp>
    </p:spTree>
    <p:extLst>
      <p:ext uri="{BB962C8B-B14F-4D97-AF65-F5344CB8AC3E}">
        <p14:creationId xmlns:p14="http://schemas.microsoft.com/office/powerpoint/2010/main" val="1375078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B3FB5-4B13-4412-9F42-62450D6AA1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C87ECA-0E5D-4DD2-B664-DF351875FE29}"/>
              </a:ext>
            </a:extLst>
          </p:cNvPr>
          <p:cNvSpPr>
            <a:spLocks noGrp="1"/>
          </p:cNvSpPr>
          <p:nvPr>
            <p:ph type="dt" sz="half" idx="10"/>
          </p:nvPr>
        </p:nvSpPr>
        <p:spPr/>
        <p:txBody>
          <a:bodyPr/>
          <a:lstStyle/>
          <a:p>
            <a:fld id="{11008460-8B2F-4AAA-A4E2-10730069204C}" type="datetimeFigureOut">
              <a:rPr lang="en-US" smtClean="0"/>
              <a:t>5/9/2026</a:t>
            </a:fld>
            <a:endParaRPr lang="en-US"/>
          </a:p>
        </p:txBody>
      </p:sp>
      <p:sp>
        <p:nvSpPr>
          <p:cNvPr id="4" name="Footer Placeholder 3">
            <a:extLst>
              <a:ext uri="{FF2B5EF4-FFF2-40B4-BE49-F238E27FC236}">
                <a16:creationId xmlns:a16="http://schemas.microsoft.com/office/drawing/2014/main" id="{D4E2406B-A925-466A-AF79-D0A4E0EA41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61B050-D381-4E1A-88DD-361F0EE9DD96}"/>
              </a:ext>
            </a:extLst>
          </p:cNvPr>
          <p:cNvSpPr>
            <a:spLocks noGrp="1"/>
          </p:cNvSpPr>
          <p:nvPr>
            <p:ph type="sldNum" sz="quarter" idx="12"/>
          </p:nvPr>
        </p:nvSpPr>
        <p:spPr/>
        <p:txBody>
          <a:bodyPr/>
          <a:lstStyle/>
          <a:p>
            <a:fld id="{0946259B-8396-46CD-AD42-FDEDA89DA278}" type="slidenum">
              <a:rPr lang="en-US" smtClean="0"/>
              <a:t>‹Nº›</a:t>
            </a:fld>
            <a:endParaRPr lang="en-US"/>
          </a:p>
        </p:txBody>
      </p:sp>
    </p:spTree>
    <p:extLst>
      <p:ext uri="{BB962C8B-B14F-4D97-AF65-F5344CB8AC3E}">
        <p14:creationId xmlns:p14="http://schemas.microsoft.com/office/powerpoint/2010/main" val="358734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8BF592-6A15-4999-ACFA-A535A113B25D}"/>
              </a:ext>
            </a:extLst>
          </p:cNvPr>
          <p:cNvSpPr>
            <a:spLocks noGrp="1"/>
          </p:cNvSpPr>
          <p:nvPr>
            <p:ph type="dt" sz="half" idx="10"/>
          </p:nvPr>
        </p:nvSpPr>
        <p:spPr/>
        <p:txBody>
          <a:bodyPr/>
          <a:lstStyle/>
          <a:p>
            <a:fld id="{11008460-8B2F-4AAA-A4E2-10730069204C}" type="datetimeFigureOut">
              <a:rPr lang="en-US" smtClean="0"/>
              <a:t>5/9/2026</a:t>
            </a:fld>
            <a:endParaRPr lang="en-US"/>
          </a:p>
        </p:txBody>
      </p:sp>
      <p:sp>
        <p:nvSpPr>
          <p:cNvPr id="3" name="Footer Placeholder 2">
            <a:extLst>
              <a:ext uri="{FF2B5EF4-FFF2-40B4-BE49-F238E27FC236}">
                <a16:creationId xmlns:a16="http://schemas.microsoft.com/office/drawing/2014/main" id="{7819EFC1-AD45-4610-8FC6-2058F55E47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3DF506-CFF9-4BD2-8D76-3377927798E2}"/>
              </a:ext>
            </a:extLst>
          </p:cNvPr>
          <p:cNvSpPr>
            <a:spLocks noGrp="1"/>
          </p:cNvSpPr>
          <p:nvPr>
            <p:ph type="sldNum" sz="quarter" idx="12"/>
          </p:nvPr>
        </p:nvSpPr>
        <p:spPr/>
        <p:txBody>
          <a:bodyPr/>
          <a:lstStyle/>
          <a:p>
            <a:fld id="{0946259B-8396-46CD-AD42-FDEDA89DA278}" type="slidenum">
              <a:rPr lang="en-US" smtClean="0"/>
              <a:t>‹Nº›</a:t>
            </a:fld>
            <a:endParaRPr lang="en-US"/>
          </a:p>
        </p:txBody>
      </p:sp>
    </p:spTree>
    <p:extLst>
      <p:ext uri="{BB962C8B-B14F-4D97-AF65-F5344CB8AC3E}">
        <p14:creationId xmlns:p14="http://schemas.microsoft.com/office/powerpoint/2010/main" val="915303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77674-EAFF-4CAE-A685-8AEA617D0655}"/>
              </a:ext>
            </a:extLst>
          </p:cNvPr>
          <p:cNvSpPr>
            <a:spLocks noGrp="1"/>
          </p:cNvSpPr>
          <p:nvPr>
            <p:ph type="title"/>
          </p:nvPr>
        </p:nvSpPr>
        <p:spPr>
          <a:xfrm>
            <a:off x="839788" y="1094014"/>
            <a:ext cx="3932237" cy="1436914"/>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DB3A185-E15D-46FD-A4FB-709A8B5D0BE3}"/>
              </a:ext>
            </a:extLst>
          </p:cNvPr>
          <p:cNvSpPr>
            <a:spLocks noGrp="1"/>
          </p:cNvSpPr>
          <p:nvPr>
            <p:ph idx="1"/>
          </p:nvPr>
        </p:nvSpPr>
        <p:spPr>
          <a:xfrm>
            <a:off x="5183188" y="1094014"/>
            <a:ext cx="6172200" cy="47670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14086F7-5F48-40D6-B4E3-1347EA21B0A8}"/>
              </a:ext>
            </a:extLst>
          </p:cNvPr>
          <p:cNvSpPr>
            <a:spLocks noGrp="1"/>
          </p:cNvSpPr>
          <p:nvPr>
            <p:ph type="body" sz="half" idx="2"/>
          </p:nvPr>
        </p:nvSpPr>
        <p:spPr>
          <a:xfrm>
            <a:off x="839788" y="2618012"/>
            <a:ext cx="3932237" cy="32509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EF4FC41-0A32-438D-9A47-F932AB492CBA}"/>
              </a:ext>
            </a:extLst>
          </p:cNvPr>
          <p:cNvSpPr>
            <a:spLocks noGrp="1"/>
          </p:cNvSpPr>
          <p:nvPr>
            <p:ph type="dt" sz="half" idx="10"/>
          </p:nvPr>
        </p:nvSpPr>
        <p:spPr/>
        <p:txBody>
          <a:bodyPr/>
          <a:lstStyle/>
          <a:p>
            <a:fld id="{11008460-8B2F-4AAA-A4E2-10730069204C}" type="datetimeFigureOut">
              <a:rPr lang="en-US" smtClean="0"/>
              <a:t>5/9/2026</a:t>
            </a:fld>
            <a:endParaRPr lang="en-US"/>
          </a:p>
        </p:txBody>
      </p:sp>
      <p:sp>
        <p:nvSpPr>
          <p:cNvPr id="6" name="Footer Placeholder 5">
            <a:extLst>
              <a:ext uri="{FF2B5EF4-FFF2-40B4-BE49-F238E27FC236}">
                <a16:creationId xmlns:a16="http://schemas.microsoft.com/office/drawing/2014/main" id="{02F0F85D-CB6B-48E8-B56F-81472CE94F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6E120E-E239-4B93-AC67-210D23BD2278}"/>
              </a:ext>
            </a:extLst>
          </p:cNvPr>
          <p:cNvSpPr>
            <a:spLocks noGrp="1"/>
          </p:cNvSpPr>
          <p:nvPr>
            <p:ph type="sldNum" sz="quarter" idx="12"/>
          </p:nvPr>
        </p:nvSpPr>
        <p:spPr/>
        <p:txBody>
          <a:bodyPr/>
          <a:lstStyle/>
          <a:p>
            <a:fld id="{0946259B-8396-46CD-AD42-FDEDA89DA278}" type="slidenum">
              <a:rPr lang="en-US" smtClean="0"/>
              <a:t>‹Nº›</a:t>
            </a:fld>
            <a:endParaRPr lang="en-US"/>
          </a:p>
        </p:txBody>
      </p:sp>
    </p:spTree>
    <p:extLst>
      <p:ext uri="{BB962C8B-B14F-4D97-AF65-F5344CB8AC3E}">
        <p14:creationId xmlns:p14="http://schemas.microsoft.com/office/powerpoint/2010/main" val="3992958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1F02C-5A08-45D4-AFE1-8EF0E6DECE4B}"/>
              </a:ext>
            </a:extLst>
          </p:cNvPr>
          <p:cNvSpPr>
            <a:spLocks noGrp="1"/>
          </p:cNvSpPr>
          <p:nvPr>
            <p:ph type="title"/>
          </p:nvPr>
        </p:nvSpPr>
        <p:spPr>
          <a:xfrm>
            <a:off x="839788" y="1065120"/>
            <a:ext cx="3932237" cy="1465806"/>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A22EF863-20E6-4CF9-A179-0A2A52E5F3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ECFB1A-5B7E-45DA-9713-0CD8E3121F4B}"/>
              </a:ext>
            </a:extLst>
          </p:cNvPr>
          <p:cNvSpPr>
            <a:spLocks noGrp="1"/>
          </p:cNvSpPr>
          <p:nvPr>
            <p:ph type="body" sz="half" idx="2"/>
          </p:nvPr>
        </p:nvSpPr>
        <p:spPr>
          <a:xfrm>
            <a:off x="839788" y="2618014"/>
            <a:ext cx="3932237" cy="32509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EFD67F-901E-4423-A48F-41F00ECA520B}"/>
              </a:ext>
            </a:extLst>
          </p:cNvPr>
          <p:cNvSpPr>
            <a:spLocks noGrp="1"/>
          </p:cNvSpPr>
          <p:nvPr>
            <p:ph type="dt" sz="half" idx="10"/>
          </p:nvPr>
        </p:nvSpPr>
        <p:spPr/>
        <p:txBody>
          <a:bodyPr/>
          <a:lstStyle/>
          <a:p>
            <a:fld id="{11008460-8B2F-4AAA-A4E2-10730069204C}" type="datetimeFigureOut">
              <a:rPr lang="en-US" smtClean="0"/>
              <a:t>5/9/2026</a:t>
            </a:fld>
            <a:endParaRPr lang="en-US"/>
          </a:p>
        </p:txBody>
      </p:sp>
      <p:sp>
        <p:nvSpPr>
          <p:cNvPr id="6" name="Footer Placeholder 5">
            <a:extLst>
              <a:ext uri="{FF2B5EF4-FFF2-40B4-BE49-F238E27FC236}">
                <a16:creationId xmlns:a16="http://schemas.microsoft.com/office/drawing/2014/main" id="{97B04982-0749-4F34-A4DB-DDC12BD4BE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B38447-AEAF-40D9-B3D3-94404C144AE9}"/>
              </a:ext>
            </a:extLst>
          </p:cNvPr>
          <p:cNvSpPr>
            <a:spLocks noGrp="1"/>
          </p:cNvSpPr>
          <p:nvPr>
            <p:ph type="sldNum" sz="quarter" idx="12"/>
          </p:nvPr>
        </p:nvSpPr>
        <p:spPr/>
        <p:txBody>
          <a:bodyPr/>
          <a:lstStyle/>
          <a:p>
            <a:fld id="{0946259B-8396-46CD-AD42-FDEDA89DA278}" type="slidenum">
              <a:rPr lang="en-US" smtClean="0"/>
              <a:t>‹Nº›</a:t>
            </a:fld>
            <a:endParaRPr lang="en-US"/>
          </a:p>
        </p:txBody>
      </p:sp>
    </p:spTree>
    <p:extLst>
      <p:ext uri="{BB962C8B-B14F-4D97-AF65-F5344CB8AC3E}">
        <p14:creationId xmlns:p14="http://schemas.microsoft.com/office/powerpoint/2010/main" val="2797773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071ABCB-C306-49F0-8D5D-0B890583C1CE}"/>
              </a:ext>
            </a:extLst>
          </p:cNvPr>
          <p:cNvGrpSpPr/>
          <p:nvPr/>
        </p:nvGrpSpPr>
        <p:grpSpPr>
          <a:xfrm rot="10800000">
            <a:off x="0" y="1827078"/>
            <a:ext cx="2926300" cy="5030922"/>
            <a:chOff x="9265700" y="2026"/>
            <a:chExt cx="2926300" cy="5030922"/>
          </a:xfrm>
        </p:grpSpPr>
        <p:sp>
          <p:nvSpPr>
            <p:cNvPr id="8" name="Freeform: Shape 7">
              <a:extLst>
                <a:ext uri="{FF2B5EF4-FFF2-40B4-BE49-F238E27FC236}">
                  <a16:creationId xmlns:a16="http://schemas.microsoft.com/office/drawing/2014/main" id="{24A67F94-2250-4B3A-8424-1BC0A0BCB3FF}"/>
                </a:ext>
              </a:extLst>
            </p:cNvPr>
            <p:cNvSpPr/>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5FB942D8-95BE-4CFD-BFCC-26209EC192CE}"/>
                </a:ext>
              </a:extLst>
            </p:cNvPr>
            <p:cNvSpPr/>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9DF6499A-D398-4CBC-AA22-4277539430FC}"/>
                </a:ext>
              </a:extLst>
            </p:cNvPr>
            <p:cNvSpPr/>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0D91493C-6480-4A3F-8836-1727CBA3C849}"/>
                </a:ext>
              </a:extLst>
            </p:cNvPr>
            <p:cNvSpPr/>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A546BFEE-D3D9-4B18-BA88-49F7C7D266E7}"/>
              </a:ext>
            </a:extLst>
          </p:cNvPr>
          <p:cNvSpPr>
            <a:spLocks noGrp="1"/>
          </p:cNvSpPr>
          <p:nvPr>
            <p:ph type="title"/>
          </p:nvPr>
        </p:nvSpPr>
        <p:spPr>
          <a:xfrm>
            <a:off x="2148186" y="959587"/>
            <a:ext cx="9076329" cy="1064277"/>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EA5BD3-1A63-4F94-ADFA-5CA2A414DE16}"/>
              </a:ext>
            </a:extLst>
          </p:cNvPr>
          <p:cNvSpPr>
            <a:spLocks noGrp="1"/>
          </p:cNvSpPr>
          <p:nvPr>
            <p:ph type="body" orient="vert" idx="1"/>
          </p:nvPr>
        </p:nvSpPr>
        <p:spPr>
          <a:xfrm>
            <a:off x="2148186" y="2248257"/>
            <a:ext cx="9076329" cy="365015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421888E-6FA1-446E-A77C-7D26923F6BAA}"/>
              </a:ext>
            </a:extLst>
          </p:cNvPr>
          <p:cNvSpPr>
            <a:spLocks noGrp="1"/>
          </p:cNvSpPr>
          <p:nvPr>
            <p:ph type="dt" sz="half" idx="10"/>
          </p:nvPr>
        </p:nvSpPr>
        <p:spPr/>
        <p:txBody>
          <a:bodyPr/>
          <a:lstStyle/>
          <a:p>
            <a:fld id="{11008460-8B2F-4AAA-A4E2-10730069204C}" type="datetimeFigureOut">
              <a:rPr lang="en-US" smtClean="0"/>
              <a:t>5/9/2026</a:t>
            </a:fld>
            <a:endParaRPr lang="en-US"/>
          </a:p>
        </p:txBody>
      </p:sp>
      <p:sp>
        <p:nvSpPr>
          <p:cNvPr id="5" name="Footer Placeholder 4">
            <a:extLst>
              <a:ext uri="{FF2B5EF4-FFF2-40B4-BE49-F238E27FC236}">
                <a16:creationId xmlns:a16="http://schemas.microsoft.com/office/drawing/2014/main" id="{5A33313F-58CA-4397-A3B4-71B068D1E2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CC6AB3-89E2-4B6A-A5F3-3FB781C1AA8C}"/>
              </a:ext>
            </a:extLst>
          </p:cNvPr>
          <p:cNvSpPr>
            <a:spLocks noGrp="1"/>
          </p:cNvSpPr>
          <p:nvPr>
            <p:ph type="sldNum" sz="quarter" idx="12"/>
          </p:nvPr>
        </p:nvSpPr>
        <p:spPr/>
        <p:txBody>
          <a:bodyPr/>
          <a:lstStyle/>
          <a:p>
            <a:fld id="{0946259B-8396-46CD-AD42-FDEDA89DA278}" type="slidenum">
              <a:rPr lang="en-US" smtClean="0"/>
              <a:t>‹Nº›</a:t>
            </a:fld>
            <a:endParaRPr lang="en-US"/>
          </a:p>
        </p:txBody>
      </p:sp>
    </p:spTree>
    <p:extLst>
      <p:ext uri="{BB962C8B-B14F-4D97-AF65-F5344CB8AC3E}">
        <p14:creationId xmlns:p14="http://schemas.microsoft.com/office/powerpoint/2010/main" val="4237862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7BC2869-B8E0-44C7-801E-BA0C2C1B5E82}"/>
              </a:ext>
            </a:extLst>
          </p:cNvPr>
          <p:cNvGrpSpPr/>
          <p:nvPr/>
        </p:nvGrpSpPr>
        <p:grpSpPr>
          <a:xfrm rot="10800000">
            <a:off x="0" y="1827078"/>
            <a:ext cx="2926300" cy="5030922"/>
            <a:chOff x="9265700" y="2026"/>
            <a:chExt cx="2926300" cy="5030922"/>
          </a:xfrm>
        </p:grpSpPr>
        <p:sp>
          <p:nvSpPr>
            <p:cNvPr id="8" name="Freeform: Shape 7">
              <a:extLst>
                <a:ext uri="{FF2B5EF4-FFF2-40B4-BE49-F238E27FC236}">
                  <a16:creationId xmlns:a16="http://schemas.microsoft.com/office/drawing/2014/main" id="{BA7CEB8F-94FA-4A87-AA80-066173AA5C57}"/>
                </a:ext>
              </a:extLst>
            </p:cNvPr>
            <p:cNvSpPr/>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74F9817E-A26F-4D7B-82A1-FA647EE4C86F}"/>
                </a:ext>
              </a:extLst>
            </p:cNvPr>
            <p:cNvSpPr/>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0E734839-B51C-4112-A4D8-DDFCB7F84A6F}"/>
                </a:ext>
              </a:extLst>
            </p:cNvPr>
            <p:cNvSpPr/>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1DFF651-C17F-4B2C-A962-32FA4958BCFA}"/>
                </a:ext>
              </a:extLst>
            </p:cNvPr>
            <p:cNvSpPr/>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Vertical Title 1">
            <a:extLst>
              <a:ext uri="{FF2B5EF4-FFF2-40B4-BE49-F238E27FC236}">
                <a16:creationId xmlns:a16="http://schemas.microsoft.com/office/drawing/2014/main" id="{DE9B263D-CDF8-431B-A5D1-9687649138B5}"/>
              </a:ext>
            </a:extLst>
          </p:cNvPr>
          <p:cNvSpPr>
            <a:spLocks noGrp="1"/>
          </p:cNvSpPr>
          <p:nvPr>
            <p:ph type="title" orient="vert"/>
          </p:nvPr>
        </p:nvSpPr>
        <p:spPr>
          <a:xfrm>
            <a:off x="9131030" y="866253"/>
            <a:ext cx="2222769" cy="5310710"/>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7FB6B9BE-E660-4F3A-ABA1-86667DC133EB}"/>
              </a:ext>
            </a:extLst>
          </p:cNvPr>
          <p:cNvSpPr>
            <a:spLocks noGrp="1"/>
          </p:cNvSpPr>
          <p:nvPr>
            <p:ph type="body" orient="vert" idx="1"/>
          </p:nvPr>
        </p:nvSpPr>
        <p:spPr>
          <a:xfrm>
            <a:off x="838200" y="866253"/>
            <a:ext cx="8164286" cy="531071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A082700-F509-4302-AE0E-6CC56401A40F}"/>
              </a:ext>
            </a:extLst>
          </p:cNvPr>
          <p:cNvSpPr>
            <a:spLocks noGrp="1"/>
          </p:cNvSpPr>
          <p:nvPr>
            <p:ph type="dt" sz="half" idx="10"/>
          </p:nvPr>
        </p:nvSpPr>
        <p:spPr/>
        <p:txBody>
          <a:bodyPr/>
          <a:lstStyle/>
          <a:p>
            <a:fld id="{11008460-8B2F-4AAA-A4E2-10730069204C}" type="datetimeFigureOut">
              <a:rPr lang="en-US" smtClean="0"/>
              <a:t>5/9/2026</a:t>
            </a:fld>
            <a:endParaRPr lang="en-US"/>
          </a:p>
        </p:txBody>
      </p:sp>
      <p:sp>
        <p:nvSpPr>
          <p:cNvPr id="5" name="Footer Placeholder 4">
            <a:extLst>
              <a:ext uri="{FF2B5EF4-FFF2-40B4-BE49-F238E27FC236}">
                <a16:creationId xmlns:a16="http://schemas.microsoft.com/office/drawing/2014/main" id="{0303BD63-5B0C-4FB3-8434-8EA1A84F2D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F3E9EB-019B-4F03-8147-D6CBA6B1E67C}"/>
              </a:ext>
            </a:extLst>
          </p:cNvPr>
          <p:cNvSpPr>
            <a:spLocks noGrp="1"/>
          </p:cNvSpPr>
          <p:nvPr>
            <p:ph type="sldNum" sz="quarter" idx="12"/>
          </p:nvPr>
        </p:nvSpPr>
        <p:spPr/>
        <p:txBody>
          <a:bodyPr/>
          <a:lstStyle/>
          <a:p>
            <a:fld id="{0946259B-8396-46CD-AD42-FDEDA89DA278}" type="slidenum">
              <a:rPr lang="en-US" smtClean="0"/>
              <a:t>‹Nº›</a:t>
            </a:fld>
            <a:endParaRPr lang="en-US"/>
          </a:p>
        </p:txBody>
      </p:sp>
    </p:spTree>
    <p:extLst>
      <p:ext uri="{BB962C8B-B14F-4D97-AF65-F5344CB8AC3E}">
        <p14:creationId xmlns:p14="http://schemas.microsoft.com/office/powerpoint/2010/main" val="4293762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206359A-F1E3-49EE-BBC2-40888C4A3628}"/>
              </a:ext>
            </a:extLst>
          </p:cNvPr>
          <p:cNvGrpSpPr/>
          <p:nvPr/>
        </p:nvGrpSpPr>
        <p:grpSpPr>
          <a:xfrm>
            <a:off x="9265700" y="2026"/>
            <a:ext cx="2926300" cy="5030922"/>
            <a:chOff x="9265700" y="2026"/>
            <a:chExt cx="2926300" cy="5030922"/>
          </a:xfrm>
        </p:grpSpPr>
        <p:sp>
          <p:nvSpPr>
            <p:cNvPr id="8" name="Freeform: Shape 7">
              <a:extLst>
                <a:ext uri="{FF2B5EF4-FFF2-40B4-BE49-F238E27FC236}">
                  <a16:creationId xmlns:a16="http://schemas.microsoft.com/office/drawing/2014/main" id="{CED90C42-6A0F-48E8-BF96-7D3E2A395EC7}"/>
                </a:ext>
              </a:extLst>
            </p:cNvPr>
            <p:cNvSpPr/>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5DA0863A-55F7-4EB0-9451-F3EE4D65DBDB}"/>
                </a:ext>
              </a:extLst>
            </p:cNvPr>
            <p:cNvSpPr/>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FE7CFE2-40F6-44B2-8AAD-0C384EEFCF7E}"/>
                </a:ext>
              </a:extLst>
            </p:cNvPr>
            <p:cNvSpPr/>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9F0D6A17-AA80-4608-8660-8D1587A17704}"/>
                </a:ext>
              </a:extLst>
            </p:cNvPr>
            <p:cNvSpPr/>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Placeholder 1">
            <a:extLst>
              <a:ext uri="{FF2B5EF4-FFF2-40B4-BE49-F238E27FC236}">
                <a16:creationId xmlns:a16="http://schemas.microsoft.com/office/drawing/2014/main" id="{7E11B74D-DF90-4993-88AE-4D05C91F2A96}"/>
              </a:ext>
            </a:extLst>
          </p:cNvPr>
          <p:cNvSpPr>
            <a:spLocks noGrp="1"/>
          </p:cNvSpPr>
          <p:nvPr>
            <p:ph type="title"/>
          </p:nvPr>
        </p:nvSpPr>
        <p:spPr>
          <a:xfrm>
            <a:off x="966744" y="959587"/>
            <a:ext cx="9076329" cy="106427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79B3DE9-A495-4E75-819D-E0B2E5505072}"/>
              </a:ext>
            </a:extLst>
          </p:cNvPr>
          <p:cNvSpPr>
            <a:spLocks noGrp="1"/>
          </p:cNvSpPr>
          <p:nvPr>
            <p:ph type="body" idx="1"/>
          </p:nvPr>
        </p:nvSpPr>
        <p:spPr>
          <a:xfrm>
            <a:off x="966744" y="2248257"/>
            <a:ext cx="9076329" cy="365015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02430AC-DB07-423B-A52A-0065639AFE68}"/>
              </a:ext>
            </a:extLst>
          </p:cNvPr>
          <p:cNvSpPr>
            <a:spLocks noGrp="1"/>
          </p:cNvSpPr>
          <p:nvPr>
            <p:ph type="dt" sz="half" idx="2"/>
          </p:nvPr>
        </p:nvSpPr>
        <p:spPr>
          <a:xfrm>
            <a:off x="8266975" y="6356350"/>
            <a:ext cx="2960914" cy="365125"/>
          </a:xfrm>
          <a:prstGeom prst="rect">
            <a:avLst/>
          </a:prstGeom>
        </p:spPr>
        <p:txBody>
          <a:bodyPr vert="horz" lIns="91440" tIns="45720" rIns="91440" bIns="45720" rtlCol="0" anchor="ctr"/>
          <a:lstStyle>
            <a:lvl1pPr algn="r">
              <a:defRPr sz="1000" i="0">
                <a:solidFill>
                  <a:schemeClr val="tx2">
                    <a:alpha val="85000"/>
                  </a:schemeClr>
                </a:solidFill>
              </a:defRPr>
            </a:lvl1pPr>
          </a:lstStyle>
          <a:p>
            <a:fld id="{11008460-8B2F-4AAA-A4E2-10730069204C}" type="datetimeFigureOut">
              <a:rPr lang="en-US" smtClean="0"/>
              <a:pPr/>
              <a:t>5/9/2026</a:t>
            </a:fld>
            <a:endParaRPr lang="en-US" dirty="0"/>
          </a:p>
        </p:txBody>
      </p:sp>
      <p:sp>
        <p:nvSpPr>
          <p:cNvPr id="5" name="Footer Placeholder 4">
            <a:extLst>
              <a:ext uri="{FF2B5EF4-FFF2-40B4-BE49-F238E27FC236}">
                <a16:creationId xmlns:a16="http://schemas.microsoft.com/office/drawing/2014/main" id="{485FAFC9-FA18-4C55-8C92-B17603CAEEDC}"/>
              </a:ext>
            </a:extLst>
          </p:cNvPr>
          <p:cNvSpPr>
            <a:spLocks noGrp="1"/>
          </p:cNvSpPr>
          <p:nvPr>
            <p:ph type="ftr" sz="quarter" idx="3"/>
          </p:nvPr>
        </p:nvSpPr>
        <p:spPr>
          <a:xfrm>
            <a:off x="966745" y="501128"/>
            <a:ext cx="3311342" cy="365125"/>
          </a:xfrm>
          <a:prstGeom prst="rect">
            <a:avLst/>
          </a:prstGeom>
        </p:spPr>
        <p:txBody>
          <a:bodyPr vert="horz" lIns="91440" tIns="45720" rIns="91440" bIns="45720" rtlCol="0" anchor="ctr"/>
          <a:lstStyle>
            <a:lvl1pPr algn="l">
              <a:defRPr sz="1000" i="0">
                <a:solidFill>
                  <a:schemeClr val="tx2">
                    <a:alpha val="85000"/>
                  </a:schemeClr>
                </a:solidFill>
              </a:defRPr>
            </a:lvl1pPr>
          </a:lstStyle>
          <a:p>
            <a:endParaRPr lang="en-US" dirty="0"/>
          </a:p>
        </p:txBody>
      </p:sp>
      <p:sp>
        <p:nvSpPr>
          <p:cNvPr id="6" name="Slide Number Placeholder 5">
            <a:extLst>
              <a:ext uri="{FF2B5EF4-FFF2-40B4-BE49-F238E27FC236}">
                <a16:creationId xmlns:a16="http://schemas.microsoft.com/office/drawing/2014/main" id="{67D5A493-61FB-4764-90B6-8CC218A781C9}"/>
              </a:ext>
            </a:extLst>
          </p:cNvPr>
          <p:cNvSpPr>
            <a:spLocks noGrp="1"/>
          </p:cNvSpPr>
          <p:nvPr>
            <p:ph type="sldNum" sz="quarter" idx="4"/>
          </p:nvPr>
        </p:nvSpPr>
        <p:spPr>
          <a:xfrm>
            <a:off x="11239498" y="6356350"/>
            <a:ext cx="515479" cy="365125"/>
          </a:xfrm>
          <a:prstGeom prst="rect">
            <a:avLst/>
          </a:prstGeom>
        </p:spPr>
        <p:txBody>
          <a:bodyPr vert="horz" lIns="91440" tIns="45720" rIns="91440" bIns="45720" rtlCol="0" anchor="ctr"/>
          <a:lstStyle>
            <a:lvl1pPr algn="r">
              <a:defRPr sz="1000" i="0">
                <a:solidFill>
                  <a:schemeClr val="tx2">
                    <a:alpha val="85000"/>
                  </a:schemeClr>
                </a:solidFill>
              </a:defRPr>
            </a:lvl1pPr>
          </a:lstStyle>
          <a:p>
            <a:fld id="{0946259B-8396-46CD-AD42-FDEDA89DA278}" type="slidenum">
              <a:rPr lang="en-US" smtClean="0"/>
              <a:pPr/>
              <a:t>‹Nº›</a:t>
            </a:fld>
            <a:endParaRPr lang="en-US" dirty="0"/>
          </a:p>
        </p:txBody>
      </p:sp>
    </p:spTree>
    <p:extLst>
      <p:ext uri="{BB962C8B-B14F-4D97-AF65-F5344CB8AC3E}">
        <p14:creationId xmlns:p14="http://schemas.microsoft.com/office/powerpoint/2010/main" val="127346342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50" r:id="rId5"/>
    <p:sldLayoutId id="2147483755" r:id="rId6"/>
    <p:sldLayoutId id="2147483751" r:id="rId7"/>
    <p:sldLayoutId id="2147483752" r:id="rId8"/>
    <p:sldLayoutId id="2147483753" r:id="rId9"/>
    <p:sldLayoutId id="2147483754" r:id="rId10"/>
    <p:sldLayoutId id="2147483756" r:id="rId11"/>
  </p:sldLayoutIdLst>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SzPct val="150000"/>
        <a:buFont typeface="Goudy Old Style" panose="02020502050305020303" pitchFamily="18" charset="0"/>
        <a:buChar char="∙"/>
        <a:defRPr sz="2000" kern="1200">
          <a:solidFill>
            <a:schemeClr val="tx2"/>
          </a:solidFill>
          <a:latin typeface="+mn-lt"/>
          <a:ea typeface="+mn-ea"/>
          <a:cs typeface="+mn-cs"/>
        </a:defRPr>
      </a:lvl1pPr>
      <a:lvl2pPr marL="274320" indent="0" algn="l" defTabSz="914400" rtl="0" eaLnBrk="1" latinLnBrk="0" hangingPunct="1">
        <a:lnSpc>
          <a:spcPct val="110000"/>
        </a:lnSpc>
        <a:spcBef>
          <a:spcPts val="500"/>
        </a:spcBef>
        <a:buFontTx/>
        <a:buNone/>
        <a:defRPr sz="1800" kern="1200">
          <a:solidFill>
            <a:schemeClr val="tx2"/>
          </a:solidFill>
          <a:latin typeface="+mn-lt"/>
          <a:ea typeface="+mn-ea"/>
          <a:cs typeface="+mn-cs"/>
        </a:defRPr>
      </a:lvl2pPr>
      <a:lvl3pPr marL="548640" indent="-228600" algn="l" defTabSz="914400" rtl="0" eaLnBrk="1" latinLnBrk="0" hangingPunct="1">
        <a:lnSpc>
          <a:spcPct val="110000"/>
        </a:lnSpc>
        <a:spcBef>
          <a:spcPts val="500"/>
        </a:spcBef>
        <a:buSzPct val="150000"/>
        <a:buFont typeface="Goudy Old Style" panose="02020502050305020303" pitchFamily="18" charset="0"/>
        <a:buChar char="∙"/>
        <a:defRPr sz="1600" kern="1200">
          <a:solidFill>
            <a:schemeClr val="tx2"/>
          </a:solidFill>
          <a:latin typeface="+mn-lt"/>
          <a:ea typeface="+mn-ea"/>
          <a:cs typeface="+mn-cs"/>
        </a:defRPr>
      </a:lvl3pPr>
      <a:lvl4pPr marL="59436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4pPr>
      <a:lvl5pPr marL="822960" indent="-228600" algn="l" defTabSz="914400" rtl="0" eaLnBrk="1" latinLnBrk="0" hangingPunct="1">
        <a:lnSpc>
          <a:spcPct val="110000"/>
        </a:lnSpc>
        <a:spcBef>
          <a:spcPts val="500"/>
        </a:spcBef>
        <a:buSzPct val="150000"/>
        <a:buFont typeface="Goudy Old Style" panose="02020502050305020303" pitchFamily="18"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A2A7203-B694-9B49-8583-7B51EDA43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E832702-ED48-1197-6C91-933C24DC8DEC}"/>
              </a:ext>
            </a:extLst>
          </p:cNvPr>
          <p:cNvPicPr>
            <a:picLocks noChangeAspect="1"/>
          </p:cNvPicPr>
          <p:nvPr/>
        </p:nvPicPr>
        <p:blipFill>
          <a:blip r:embed="rId2"/>
          <a:srcRect l="20334" r="20332" b="-1"/>
          <a:stretch>
            <a:fillRect/>
          </a:stretch>
        </p:blipFill>
        <p:spPr>
          <a:xfrm>
            <a:off x="-6" y="10"/>
            <a:ext cx="6096000" cy="6857989"/>
          </a:xfrm>
          <a:prstGeom prst="rect">
            <a:avLst/>
          </a:prstGeom>
        </p:spPr>
      </p:pic>
      <p:sp useBgFill="1">
        <p:nvSpPr>
          <p:cNvPr id="20" name="Freeform: Shape 19">
            <a:extLst>
              <a:ext uri="{FF2B5EF4-FFF2-40B4-BE49-F238E27FC236}">
                <a16:creationId xmlns:a16="http://schemas.microsoft.com/office/drawing/2014/main" id="{DF3B9D9F-2555-4B2E-AD17-056B66596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588" y="812056"/>
            <a:ext cx="3876811" cy="5127565"/>
          </a:xfrm>
          <a:custGeom>
            <a:avLst/>
            <a:gdLst>
              <a:gd name="connsiteX0" fmla="*/ 1941583 w 3876811"/>
              <a:gd name="connsiteY0" fmla="*/ 0 h 5127565"/>
              <a:gd name="connsiteX1" fmla="*/ 2111641 w 3876811"/>
              <a:gd name="connsiteY1" fmla="*/ 149098 h 5127565"/>
              <a:gd name="connsiteX2" fmla="*/ 3370494 w 3876811"/>
              <a:gd name="connsiteY2" fmla="*/ 774450 h 5127565"/>
              <a:gd name="connsiteX3" fmla="*/ 3876811 w 3876811"/>
              <a:gd name="connsiteY3" fmla="*/ 1854685 h 5127565"/>
              <a:gd name="connsiteX4" fmla="*/ 3876810 w 3876811"/>
              <a:gd name="connsiteY4" fmla="*/ 2507216 h 5127565"/>
              <a:gd name="connsiteX5" fmla="*/ 3872563 w 3876811"/>
              <a:gd name="connsiteY5" fmla="*/ 5127565 h 5127565"/>
              <a:gd name="connsiteX6" fmla="*/ 4248 w 3876811"/>
              <a:gd name="connsiteY6" fmla="*/ 5127565 h 5127565"/>
              <a:gd name="connsiteX7" fmla="*/ 0 w 3876811"/>
              <a:gd name="connsiteY7" fmla="*/ 2507216 h 5127565"/>
              <a:gd name="connsiteX8" fmla="*/ 1 w 3876811"/>
              <a:gd name="connsiteY8" fmla="*/ 1854685 h 5127565"/>
              <a:gd name="connsiteX9" fmla="*/ 506320 w 3876811"/>
              <a:gd name="connsiteY9" fmla="*/ 774450 h 5127565"/>
              <a:gd name="connsiteX10" fmla="*/ 1765173 w 3876811"/>
              <a:gd name="connsiteY10" fmla="*/ 149098 h 512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6811" h="5127565">
                <a:moveTo>
                  <a:pt x="1941583" y="0"/>
                </a:moveTo>
                <a:lnTo>
                  <a:pt x="2111641" y="149098"/>
                </a:lnTo>
                <a:cubicBezTo>
                  <a:pt x="2533316" y="474958"/>
                  <a:pt x="3008486" y="564716"/>
                  <a:pt x="3370494" y="774450"/>
                </a:cubicBezTo>
                <a:cubicBezTo>
                  <a:pt x="3718589" y="1017851"/>
                  <a:pt x="3876811" y="1296993"/>
                  <a:pt x="3876811" y="1854685"/>
                </a:cubicBezTo>
                <a:cubicBezTo>
                  <a:pt x="3876811" y="2072195"/>
                  <a:pt x="3876810" y="2289706"/>
                  <a:pt x="3876810" y="2507216"/>
                </a:cubicBezTo>
                <a:lnTo>
                  <a:pt x="3872563" y="5127565"/>
                </a:lnTo>
                <a:lnTo>
                  <a:pt x="4248" y="5127565"/>
                </a:lnTo>
                <a:lnTo>
                  <a:pt x="0" y="2507216"/>
                </a:lnTo>
                <a:cubicBezTo>
                  <a:pt x="0" y="2289706"/>
                  <a:pt x="1" y="2072195"/>
                  <a:pt x="1" y="1854685"/>
                </a:cubicBezTo>
                <a:cubicBezTo>
                  <a:pt x="1" y="1296993"/>
                  <a:pt x="158225" y="1017851"/>
                  <a:pt x="506320" y="774450"/>
                </a:cubicBezTo>
                <a:cubicBezTo>
                  <a:pt x="868329" y="564716"/>
                  <a:pt x="1343500" y="474958"/>
                  <a:pt x="1765173" y="14909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p:cNvSpPr>
            <a:spLocks noGrp="1"/>
          </p:cNvSpPr>
          <p:nvPr>
            <p:ph type="ctrTitle"/>
          </p:nvPr>
        </p:nvSpPr>
        <p:spPr>
          <a:xfrm>
            <a:off x="1314465" y="1377860"/>
            <a:ext cx="3455850" cy="2227901"/>
          </a:xfrm>
        </p:spPr>
        <p:txBody>
          <a:bodyPr>
            <a:normAutofit/>
          </a:bodyPr>
          <a:lstStyle/>
          <a:p>
            <a:pPr algn="ctr"/>
            <a:r>
              <a:rPr lang="es-ES" sz="3600"/>
              <a:t>INTERCAMBIO ALEMANIA</a:t>
            </a:r>
          </a:p>
        </p:txBody>
      </p:sp>
      <p:sp>
        <p:nvSpPr>
          <p:cNvPr id="3" name="Subtítulo 2"/>
          <p:cNvSpPr>
            <a:spLocks noGrp="1"/>
          </p:cNvSpPr>
          <p:nvPr>
            <p:ph type="subTitle" idx="1"/>
          </p:nvPr>
        </p:nvSpPr>
        <p:spPr>
          <a:xfrm>
            <a:off x="1594612" y="4175653"/>
            <a:ext cx="2906762" cy="1240550"/>
          </a:xfrm>
        </p:spPr>
        <p:txBody>
          <a:bodyPr>
            <a:normAutofit/>
          </a:bodyPr>
          <a:lstStyle/>
          <a:p>
            <a:pPr algn="ctr">
              <a:lnSpc>
                <a:spcPct val="100000"/>
              </a:lnSpc>
            </a:pPr>
            <a:r>
              <a:rPr lang="es-ES" sz="1600"/>
              <a:t>DEL 9 AL 15 DE MAYO</a:t>
            </a:r>
          </a:p>
          <a:p>
            <a:pPr algn="ctr">
              <a:lnSpc>
                <a:spcPct val="100000"/>
              </a:lnSpc>
            </a:pPr>
            <a:r>
              <a:rPr lang="es-ES" sz="1600"/>
              <a:t>DEL 13 AL 17 DE SEPTIEMBRE</a:t>
            </a:r>
          </a:p>
        </p:txBody>
      </p:sp>
      <p:sp>
        <p:nvSpPr>
          <p:cNvPr id="22" name="Freeform: Shape 21">
            <a:extLst>
              <a:ext uri="{FF2B5EF4-FFF2-40B4-BE49-F238E27FC236}">
                <a16:creationId xmlns:a16="http://schemas.microsoft.com/office/drawing/2014/main" id="{938B9CF6-37C6-4979-8B15-6F383500B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0821" y="729895"/>
            <a:ext cx="4014345" cy="5291886"/>
          </a:xfrm>
          <a:custGeom>
            <a:avLst/>
            <a:gdLst>
              <a:gd name="connsiteX0" fmla="*/ 2010463 w 4014345"/>
              <a:gd name="connsiteY0" fmla="*/ 0 h 5302828"/>
              <a:gd name="connsiteX1" fmla="*/ 2186554 w 4014345"/>
              <a:gd name="connsiteY1" fmla="*/ 153908 h 5302828"/>
              <a:gd name="connsiteX2" fmla="*/ 3490066 w 4014345"/>
              <a:gd name="connsiteY2" fmla="*/ 799434 h 5302828"/>
              <a:gd name="connsiteX3" fmla="*/ 4014345 w 4014345"/>
              <a:gd name="connsiteY3" fmla="*/ 1914517 h 5302828"/>
              <a:gd name="connsiteX4" fmla="*/ 4014344 w 4014345"/>
              <a:gd name="connsiteY4" fmla="*/ 2588099 h 5302828"/>
              <a:gd name="connsiteX5" fmla="*/ 4009930 w 4014345"/>
              <a:gd name="connsiteY5" fmla="*/ 5302828 h 5302828"/>
              <a:gd name="connsiteX6" fmla="*/ 4415 w 4014345"/>
              <a:gd name="connsiteY6" fmla="*/ 5302828 h 5302828"/>
              <a:gd name="connsiteX7" fmla="*/ 0 w 4014345"/>
              <a:gd name="connsiteY7" fmla="*/ 2588099 h 5302828"/>
              <a:gd name="connsiteX8" fmla="*/ 1 w 4014345"/>
              <a:gd name="connsiteY8" fmla="*/ 1914517 h 5302828"/>
              <a:gd name="connsiteX9" fmla="*/ 524282 w 4014345"/>
              <a:gd name="connsiteY9" fmla="*/ 799434 h 5302828"/>
              <a:gd name="connsiteX10" fmla="*/ 1827794 w 4014345"/>
              <a:gd name="connsiteY10" fmla="*/ 153908 h 5302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14345" h="5302828">
                <a:moveTo>
                  <a:pt x="2010463" y="0"/>
                </a:moveTo>
                <a:lnTo>
                  <a:pt x="2186554" y="153908"/>
                </a:lnTo>
                <a:cubicBezTo>
                  <a:pt x="2623188" y="490280"/>
                  <a:pt x="3115215" y="582934"/>
                  <a:pt x="3490066" y="799434"/>
                </a:cubicBezTo>
                <a:cubicBezTo>
                  <a:pt x="3850510" y="1050687"/>
                  <a:pt x="4014345" y="1338834"/>
                  <a:pt x="4014345" y="1914517"/>
                </a:cubicBezTo>
                <a:cubicBezTo>
                  <a:pt x="4014345" y="2139044"/>
                  <a:pt x="4014344" y="2363572"/>
                  <a:pt x="4014344" y="2588099"/>
                </a:cubicBezTo>
                <a:lnTo>
                  <a:pt x="4009930" y="5302828"/>
                </a:lnTo>
                <a:lnTo>
                  <a:pt x="4415" y="5302828"/>
                </a:lnTo>
                <a:lnTo>
                  <a:pt x="0" y="2588099"/>
                </a:lnTo>
                <a:cubicBezTo>
                  <a:pt x="0" y="2363572"/>
                  <a:pt x="1" y="2139044"/>
                  <a:pt x="1" y="1914517"/>
                </a:cubicBezTo>
                <a:cubicBezTo>
                  <a:pt x="1" y="1338834"/>
                  <a:pt x="163838" y="1050687"/>
                  <a:pt x="524282" y="799434"/>
                </a:cubicBezTo>
                <a:cubicBezTo>
                  <a:pt x="899134" y="582934"/>
                  <a:pt x="1391162" y="490280"/>
                  <a:pt x="1827794" y="153908"/>
                </a:cubicBezTo>
                <a:close/>
              </a:path>
            </a:pathLst>
          </a:custGeom>
          <a:noFill/>
          <a:ln w="25400" cap="rnd">
            <a:solidFill>
              <a:schemeClr val="bg2">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n 4" descr="IES León Felipe | Benavente">
            <a:extLst>
              <a:ext uri="{FF2B5EF4-FFF2-40B4-BE49-F238E27FC236}">
                <a16:creationId xmlns:a16="http://schemas.microsoft.com/office/drawing/2014/main" id="{0F9C7A8E-B9F0-8ABE-05DB-C0958CF24A03}"/>
              </a:ext>
            </a:extLst>
          </p:cNvPr>
          <p:cNvPicPr>
            <a:picLocks noChangeAspect="1"/>
          </p:cNvPicPr>
          <p:nvPr/>
        </p:nvPicPr>
        <p:blipFill>
          <a:blip r:embed="rId3"/>
          <a:srcRect l="5102" r="6009"/>
          <a:stretch>
            <a:fillRect/>
          </a:stretch>
        </p:blipFill>
        <p:spPr>
          <a:xfrm>
            <a:off x="6096007" y="10"/>
            <a:ext cx="6095993" cy="6857989"/>
          </a:xfrm>
          <a:prstGeom prst="rect">
            <a:avLst/>
          </a:prstGeom>
        </p:spPr>
      </p:pic>
    </p:spTree>
    <p:extLst>
      <p:ext uri="{BB962C8B-B14F-4D97-AF65-F5344CB8AC3E}">
        <p14:creationId xmlns:p14="http://schemas.microsoft.com/office/powerpoint/2010/main" val="2406273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C326600-E3F1-DE46-9522-B10B27899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213B79F-4822-5110-806F-3A45C833B77D}"/>
              </a:ext>
            </a:extLst>
          </p:cNvPr>
          <p:cNvSpPr>
            <a:spLocks noGrp="1"/>
          </p:cNvSpPr>
          <p:nvPr>
            <p:ph type="title"/>
          </p:nvPr>
        </p:nvSpPr>
        <p:spPr>
          <a:xfrm>
            <a:off x="960120" y="960120"/>
            <a:ext cx="7156168" cy="1508760"/>
          </a:xfrm>
        </p:spPr>
        <p:txBody>
          <a:bodyPr anchor="ctr">
            <a:normAutofit/>
          </a:bodyPr>
          <a:lstStyle/>
          <a:p>
            <a:r>
              <a:rPr lang="es-ES"/>
              <a:t>DEL 09 AL 15 DE MAYO</a:t>
            </a:r>
          </a:p>
        </p:txBody>
      </p:sp>
      <p:sp>
        <p:nvSpPr>
          <p:cNvPr id="3" name="Marcador de contenido 2">
            <a:extLst>
              <a:ext uri="{FF2B5EF4-FFF2-40B4-BE49-F238E27FC236}">
                <a16:creationId xmlns:a16="http://schemas.microsoft.com/office/drawing/2014/main" id="{AFC04EB9-2B7B-CFCC-246D-198C7A450400}"/>
              </a:ext>
            </a:extLst>
          </p:cNvPr>
          <p:cNvSpPr>
            <a:spLocks noGrp="1"/>
          </p:cNvSpPr>
          <p:nvPr>
            <p:ph idx="1"/>
          </p:nvPr>
        </p:nvSpPr>
        <p:spPr>
          <a:xfrm>
            <a:off x="952499" y="2844801"/>
            <a:ext cx="6308811" cy="3060700"/>
          </a:xfrm>
        </p:spPr>
        <p:txBody>
          <a:bodyPr vert="horz" lIns="91440" tIns="45720" rIns="91440" bIns="45720" rtlCol="0" anchor="t">
            <a:normAutofit/>
          </a:bodyPr>
          <a:lstStyle/>
          <a:p>
            <a:pPr>
              <a:lnSpc>
                <a:spcPct val="100000"/>
              </a:lnSpc>
            </a:pPr>
            <a:r>
              <a:rPr lang="es-ES" sz="1600">
                <a:highlight>
                  <a:srgbClr val="FFFFFF"/>
                </a:highlight>
                <a:latin typeface="Goudy Old Style"/>
                <a:cs typeface="Segoe UI"/>
              </a:rPr>
              <a:t>Ida: KLM Ámsterdam → Madrid Sábado 09/05, llegada a Madrid a las 16:25 (KL1505)</a:t>
            </a:r>
            <a:endParaRPr lang="es-ES" sz="1600">
              <a:latin typeface="Goudy Old Style"/>
            </a:endParaRPr>
          </a:p>
          <a:p>
            <a:pPr marL="0" indent="0">
              <a:lnSpc>
                <a:spcPct val="100000"/>
              </a:lnSpc>
              <a:buNone/>
            </a:pPr>
            <a:r>
              <a:rPr lang="es-ES" sz="1600">
                <a:highlight>
                  <a:srgbClr val="FFFFFF"/>
                </a:highlight>
                <a:latin typeface="Goudy Old Style"/>
                <a:cs typeface="Segoe UI"/>
              </a:rPr>
              <a:t>Calculamos llegar a Benavente sobre las 20:00. De todos modos, puedo preguntar al servicio de autobús por una hora más concreta en cuanto confirmemos la opción. Si hubiera retraso en el vuelo, os avisaría en cuanto estemos de camino.</a:t>
            </a:r>
            <a:endParaRPr lang="es-ES" sz="1600">
              <a:latin typeface="Goudy Old Style"/>
            </a:endParaRPr>
          </a:p>
          <a:p>
            <a:pPr>
              <a:lnSpc>
                <a:spcPct val="100000"/>
              </a:lnSpc>
            </a:pPr>
            <a:r>
              <a:rPr lang="es-ES" sz="1600">
                <a:highlight>
                  <a:srgbClr val="FFFFFF"/>
                </a:highlight>
                <a:latin typeface="Goudy Old Style"/>
                <a:cs typeface="Segoe UI"/>
              </a:rPr>
              <a:t>Vuelta: KLM Madrid → Ámsterdam Viernes 15/05, salida de Madrid a las 13:05 (KL1504)</a:t>
            </a:r>
            <a:endParaRPr lang="es-ES" sz="1600">
              <a:latin typeface="Goudy Old Style"/>
            </a:endParaRPr>
          </a:p>
          <a:p>
            <a:pPr marL="0" indent="0">
              <a:lnSpc>
                <a:spcPct val="100000"/>
              </a:lnSpc>
              <a:buNone/>
            </a:pPr>
            <a:r>
              <a:rPr lang="es-ES" sz="1600">
                <a:highlight>
                  <a:srgbClr val="FFFFFF"/>
                </a:highlight>
                <a:latin typeface="Goudy Old Style"/>
                <a:cs typeface="Segoe UI"/>
              </a:rPr>
              <a:t>Por ello, probablemente tendremos que salir de Benavente alrededor de las 08:00.</a:t>
            </a:r>
            <a:endParaRPr lang="es-ES" sz="1600">
              <a:latin typeface="Goudy Old Style"/>
            </a:endParaRPr>
          </a:p>
          <a:p>
            <a:pPr marL="0" indent="0">
              <a:lnSpc>
                <a:spcPct val="100000"/>
              </a:lnSpc>
              <a:buNone/>
            </a:pPr>
            <a:endParaRPr lang="es-ES" sz="1600"/>
          </a:p>
        </p:txBody>
      </p:sp>
      <p:pic>
        <p:nvPicPr>
          <p:cNvPr id="4" name="Imagen 3" descr="IES León Felipe | Benavente">
            <a:extLst>
              <a:ext uri="{FF2B5EF4-FFF2-40B4-BE49-F238E27FC236}">
                <a16:creationId xmlns:a16="http://schemas.microsoft.com/office/drawing/2014/main" id="{DE82E788-FD6B-3F74-7BE8-276F36B036E0}"/>
              </a:ext>
            </a:extLst>
          </p:cNvPr>
          <p:cNvPicPr>
            <a:picLocks noChangeAspect="1"/>
          </p:cNvPicPr>
          <p:nvPr/>
        </p:nvPicPr>
        <p:blipFill>
          <a:blip r:embed="rId2"/>
          <a:stretch>
            <a:fillRect/>
          </a:stretch>
        </p:blipFill>
        <p:spPr>
          <a:xfrm>
            <a:off x="9608666" y="1218152"/>
            <a:ext cx="1734033" cy="1783018"/>
          </a:xfrm>
          <a:prstGeom prst="rect">
            <a:avLst/>
          </a:prstGeom>
        </p:spPr>
      </p:pic>
      <p:pic>
        <p:nvPicPr>
          <p:cNvPr id="17" name="Graphic 6" descr="Avión">
            <a:extLst>
              <a:ext uri="{FF2B5EF4-FFF2-40B4-BE49-F238E27FC236}">
                <a16:creationId xmlns:a16="http://schemas.microsoft.com/office/drawing/2014/main" id="{5708339A-188A-79C4-33EA-CADE0D5AB2D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42061" y="3856830"/>
            <a:ext cx="1783018" cy="1783018"/>
          </a:xfrm>
          <a:prstGeom prst="rect">
            <a:avLst/>
          </a:prstGeom>
        </p:spPr>
      </p:pic>
      <p:sp>
        <p:nvSpPr>
          <p:cNvPr id="24" name="Freeform: Shape 23">
            <a:extLst>
              <a:ext uri="{FF2B5EF4-FFF2-40B4-BE49-F238E27FC236}">
                <a16:creationId xmlns:a16="http://schemas.microsoft.com/office/drawing/2014/main" id="{45FC6654-C9B7-4EF1-B841-E3FA52C91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7462" y="3152886"/>
            <a:ext cx="2372219"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BDA488F8-AF2D-4CDB-89A3-29841F2B1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64174" y="495366"/>
            <a:ext cx="2372219"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010687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F72CB4B-A086-E546-83B0-DD8F407892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20DB929-F1E9-1767-2090-32E1EF595B87}"/>
              </a:ext>
            </a:extLst>
          </p:cNvPr>
          <p:cNvSpPr>
            <a:spLocks noGrp="1"/>
          </p:cNvSpPr>
          <p:nvPr>
            <p:ph type="title"/>
          </p:nvPr>
        </p:nvSpPr>
        <p:spPr>
          <a:xfrm>
            <a:off x="960120" y="960030"/>
            <a:ext cx="5145313" cy="1507398"/>
          </a:xfrm>
        </p:spPr>
        <p:txBody>
          <a:bodyPr anchor="ctr">
            <a:normAutofit/>
          </a:bodyPr>
          <a:lstStyle/>
          <a:p>
            <a:r>
              <a:rPr lang="es-ES"/>
              <a:t>ESTANCIA EN BENAVENTE</a:t>
            </a:r>
          </a:p>
        </p:txBody>
      </p:sp>
      <p:sp>
        <p:nvSpPr>
          <p:cNvPr id="3" name="Marcador de contenido 2">
            <a:extLst>
              <a:ext uri="{FF2B5EF4-FFF2-40B4-BE49-F238E27FC236}">
                <a16:creationId xmlns:a16="http://schemas.microsoft.com/office/drawing/2014/main" id="{5478ECD4-0AD7-35D3-3075-AB13AE568870}"/>
              </a:ext>
            </a:extLst>
          </p:cNvPr>
          <p:cNvSpPr>
            <a:spLocks noGrp="1"/>
          </p:cNvSpPr>
          <p:nvPr>
            <p:ph idx="1"/>
          </p:nvPr>
        </p:nvSpPr>
        <p:spPr>
          <a:xfrm>
            <a:off x="976657" y="2844800"/>
            <a:ext cx="5143500" cy="3053170"/>
          </a:xfrm>
        </p:spPr>
        <p:txBody>
          <a:bodyPr vert="horz" lIns="91440" tIns="45720" rIns="91440" bIns="45720" rtlCol="0" anchor="b">
            <a:normAutofit/>
          </a:bodyPr>
          <a:lstStyle/>
          <a:p>
            <a:pPr>
              <a:lnSpc>
                <a:spcPct val="100000"/>
              </a:lnSpc>
            </a:pPr>
            <a:r>
              <a:rPr lang="es-ES" sz="1700">
                <a:ea typeface="+mn-lt"/>
                <a:cs typeface="+mn-lt"/>
              </a:rPr>
              <a:t>Sábado 9 de mayo – Llegada </a:t>
            </a:r>
          </a:p>
          <a:p>
            <a:pPr>
              <a:lnSpc>
                <a:spcPct val="100000"/>
              </a:lnSpc>
            </a:pPr>
            <a:r>
              <a:rPr lang="es-ES" sz="1700">
                <a:ea typeface="+mn-lt"/>
                <a:cs typeface="+mn-lt"/>
              </a:rPr>
              <a:t>• Vuelo: Ámsterdam → Madrid (KLM KL1505), llegada a las 16:25 </a:t>
            </a:r>
          </a:p>
          <a:p>
            <a:pPr>
              <a:lnSpc>
                <a:spcPct val="100000"/>
              </a:lnSpc>
            </a:pPr>
            <a:r>
              <a:rPr lang="es-ES" sz="1700">
                <a:ea typeface="+mn-lt"/>
                <a:cs typeface="+mn-lt"/>
              </a:rPr>
              <a:t>• Traslado en autobús a Benavente </a:t>
            </a:r>
          </a:p>
          <a:p>
            <a:pPr>
              <a:lnSpc>
                <a:spcPct val="100000"/>
              </a:lnSpc>
            </a:pPr>
            <a:r>
              <a:rPr lang="es-ES" sz="1700">
                <a:ea typeface="+mn-lt"/>
                <a:cs typeface="+mn-lt"/>
              </a:rPr>
              <a:t>• Llegada estimada a Benavente: ~20:00 </a:t>
            </a:r>
          </a:p>
          <a:p>
            <a:pPr>
              <a:lnSpc>
                <a:spcPct val="100000"/>
              </a:lnSpc>
            </a:pPr>
            <a:r>
              <a:rPr lang="es-ES" sz="1700">
                <a:ea typeface="+mn-lt"/>
                <a:cs typeface="+mn-lt"/>
              </a:rPr>
              <a:t>•Recepción por las familias anfitrionas </a:t>
            </a:r>
            <a:endParaRPr lang="es-ES">
              <a:ea typeface="+mn-lt"/>
              <a:cs typeface="+mn-lt"/>
            </a:endParaRPr>
          </a:p>
          <a:p>
            <a:pPr>
              <a:lnSpc>
                <a:spcPct val="100000"/>
              </a:lnSpc>
            </a:pPr>
            <a:r>
              <a:rPr lang="es-ES" sz="1700">
                <a:ea typeface="+mn-lt"/>
                <a:cs typeface="+mn-lt"/>
              </a:rPr>
              <a:t>• Instalación en las casas </a:t>
            </a:r>
          </a:p>
          <a:p>
            <a:pPr>
              <a:lnSpc>
                <a:spcPct val="100000"/>
              </a:lnSpc>
            </a:pPr>
            <a:r>
              <a:rPr lang="es-ES" sz="1700">
                <a:ea typeface="+mn-lt"/>
                <a:cs typeface="+mn-lt"/>
              </a:rPr>
              <a:t>• Tarde y cena en familia </a:t>
            </a:r>
            <a:endParaRPr lang="es-ES" sz="1700"/>
          </a:p>
        </p:txBody>
      </p:sp>
      <p:sp>
        <p:nvSpPr>
          <p:cNvPr id="13" name="Freeform: Shape 9">
            <a:extLst>
              <a:ext uri="{FF2B5EF4-FFF2-40B4-BE49-F238E27FC236}">
                <a16:creationId xmlns:a16="http://schemas.microsoft.com/office/drawing/2014/main" id="{A547643E-A783-8D46-A54D-F19DD3E9F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07601" y="805231"/>
            <a:ext cx="3876811" cy="5245563"/>
          </a:xfrm>
          <a:custGeom>
            <a:avLst/>
            <a:gdLst>
              <a:gd name="connsiteX0" fmla="*/ 1941583 w 3876811"/>
              <a:gd name="connsiteY0" fmla="*/ 0 h 5245563"/>
              <a:gd name="connsiteX1" fmla="*/ 2111641 w 3876811"/>
              <a:gd name="connsiteY1" fmla="*/ 149097 h 5245563"/>
              <a:gd name="connsiteX2" fmla="*/ 3370493 w 3876811"/>
              <a:gd name="connsiteY2" fmla="*/ 774451 h 5245563"/>
              <a:gd name="connsiteX3" fmla="*/ 3876811 w 3876811"/>
              <a:gd name="connsiteY3" fmla="*/ 1854684 h 5245563"/>
              <a:gd name="connsiteX4" fmla="*/ 3876811 w 3876811"/>
              <a:gd name="connsiteY4" fmla="*/ 2019920 h 5245563"/>
              <a:gd name="connsiteX5" fmla="*/ 3876811 w 3876811"/>
              <a:gd name="connsiteY5" fmla="*/ 2491569 h 5245563"/>
              <a:gd name="connsiteX6" fmla="*/ 3876811 w 3876811"/>
              <a:gd name="connsiteY6" fmla="*/ 2753995 h 5245563"/>
              <a:gd name="connsiteX7" fmla="*/ 3876811 w 3876811"/>
              <a:gd name="connsiteY7" fmla="*/ 3115353 h 5245563"/>
              <a:gd name="connsiteX8" fmla="*/ 3876811 w 3876811"/>
              <a:gd name="connsiteY8" fmla="*/ 3390879 h 5245563"/>
              <a:gd name="connsiteX9" fmla="*/ 3370493 w 3876811"/>
              <a:gd name="connsiteY9" fmla="*/ 4471114 h 5245563"/>
              <a:gd name="connsiteX10" fmla="*/ 2111639 w 3876811"/>
              <a:gd name="connsiteY10" fmla="*/ 5096465 h 5245563"/>
              <a:gd name="connsiteX11" fmla="*/ 1935228 w 3876811"/>
              <a:gd name="connsiteY11" fmla="*/ 5245563 h 5245563"/>
              <a:gd name="connsiteX12" fmla="*/ 1765171 w 3876811"/>
              <a:gd name="connsiteY12" fmla="*/ 5096465 h 5245563"/>
              <a:gd name="connsiteX13" fmla="*/ 506317 w 3876811"/>
              <a:gd name="connsiteY13" fmla="*/ 4471114 h 5245563"/>
              <a:gd name="connsiteX14" fmla="*/ 0 w 3876811"/>
              <a:gd name="connsiteY14" fmla="*/ 3390879 h 5245563"/>
              <a:gd name="connsiteX15" fmla="*/ 0 w 3876811"/>
              <a:gd name="connsiteY15" fmla="*/ 3115353 h 5245563"/>
              <a:gd name="connsiteX16" fmla="*/ 0 w 3876811"/>
              <a:gd name="connsiteY16" fmla="*/ 2753995 h 5245563"/>
              <a:gd name="connsiteX17" fmla="*/ 0 w 3876811"/>
              <a:gd name="connsiteY17" fmla="*/ 2491569 h 5245563"/>
              <a:gd name="connsiteX18" fmla="*/ 0 w 3876811"/>
              <a:gd name="connsiteY18" fmla="*/ 2019920 h 5245563"/>
              <a:gd name="connsiteX19" fmla="*/ 0 w 3876811"/>
              <a:gd name="connsiteY19" fmla="*/ 1854684 h 5245563"/>
              <a:gd name="connsiteX20" fmla="*/ 506318 w 3876811"/>
              <a:gd name="connsiteY20" fmla="*/ 774451 h 5245563"/>
              <a:gd name="connsiteX21" fmla="*/ 1765173 w 3876811"/>
              <a:gd name="connsiteY21" fmla="*/ 149097 h 524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76811" h="5245563">
                <a:moveTo>
                  <a:pt x="1941583" y="0"/>
                </a:moveTo>
                <a:lnTo>
                  <a:pt x="2111641" y="149097"/>
                </a:lnTo>
                <a:cubicBezTo>
                  <a:pt x="2533315" y="474958"/>
                  <a:pt x="3008487" y="564716"/>
                  <a:pt x="3370493" y="774451"/>
                </a:cubicBezTo>
                <a:cubicBezTo>
                  <a:pt x="3718590" y="1017851"/>
                  <a:pt x="3876811" y="1296993"/>
                  <a:pt x="3876811" y="1854684"/>
                </a:cubicBezTo>
                <a:lnTo>
                  <a:pt x="3876811" y="2019920"/>
                </a:lnTo>
                <a:lnTo>
                  <a:pt x="3876811" y="2491569"/>
                </a:lnTo>
                <a:lnTo>
                  <a:pt x="3876811" y="2753995"/>
                </a:lnTo>
                <a:lnTo>
                  <a:pt x="3876811" y="3115353"/>
                </a:lnTo>
                <a:lnTo>
                  <a:pt x="3876811" y="3390879"/>
                </a:lnTo>
                <a:cubicBezTo>
                  <a:pt x="3876811" y="3948571"/>
                  <a:pt x="3718588" y="4227713"/>
                  <a:pt x="3370493" y="4471114"/>
                </a:cubicBezTo>
                <a:cubicBezTo>
                  <a:pt x="3008484" y="4680847"/>
                  <a:pt x="2533312" y="4770605"/>
                  <a:pt x="2111639" y="5096465"/>
                </a:cubicBezTo>
                <a:lnTo>
                  <a:pt x="1935228" y="5245563"/>
                </a:lnTo>
                <a:lnTo>
                  <a:pt x="1765171" y="5096465"/>
                </a:lnTo>
                <a:cubicBezTo>
                  <a:pt x="1343496" y="4770605"/>
                  <a:pt x="868325" y="4680847"/>
                  <a:pt x="506317" y="4471114"/>
                </a:cubicBezTo>
                <a:cubicBezTo>
                  <a:pt x="158223" y="4227713"/>
                  <a:pt x="0" y="3948571"/>
                  <a:pt x="0" y="3390879"/>
                </a:cubicBezTo>
                <a:lnTo>
                  <a:pt x="0" y="3115353"/>
                </a:lnTo>
                <a:lnTo>
                  <a:pt x="0" y="2753995"/>
                </a:lnTo>
                <a:lnTo>
                  <a:pt x="0" y="2491569"/>
                </a:lnTo>
                <a:lnTo>
                  <a:pt x="0" y="2019920"/>
                </a:lnTo>
                <a:lnTo>
                  <a:pt x="0" y="1854684"/>
                </a:lnTo>
                <a:cubicBezTo>
                  <a:pt x="0" y="1296993"/>
                  <a:pt x="158224" y="1017851"/>
                  <a:pt x="506318" y="774451"/>
                </a:cubicBezTo>
                <a:cubicBezTo>
                  <a:pt x="868327" y="564716"/>
                  <a:pt x="1343498" y="474958"/>
                  <a:pt x="1765173" y="1490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9">
            <a:extLst>
              <a:ext uri="{FF2B5EF4-FFF2-40B4-BE49-F238E27FC236}">
                <a16:creationId xmlns:a16="http://schemas.microsoft.com/office/drawing/2014/main" id="{F80D4C45-43CD-5640-9629-13FFA2474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43425" y="721712"/>
            <a:ext cx="4014345" cy="5414576"/>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n 4" descr="IES León Felipe | Benavente">
            <a:extLst>
              <a:ext uri="{FF2B5EF4-FFF2-40B4-BE49-F238E27FC236}">
                <a16:creationId xmlns:a16="http://schemas.microsoft.com/office/drawing/2014/main" id="{54153521-ABA9-7CA1-5615-95FB38F81B12}"/>
              </a:ext>
            </a:extLst>
          </p:cNvPr>
          <p:cNvPicPr>
            <a:picLocks noChangeAspect="1"/>
          </p:cNvPicPr>
          <p:nvPr/>
        </p:nvPicPr>
        <p:blipFill>
          <a:blip r:embed="rId2"/>
          <a:stretch>
            <a:fillRect/>
          </a:stretch>
        </p:blipFill>
        <p:spPr>
          <a:xfrm>
            <a:off x="8266471" y="1772270"/>
            <a:ext cx="1541279" cy="1584818"/>
          </a:xfrm>
          <a:prstGeom prst="rect">
            <a:avLst/>
          </a:prstGeom>
        </p:spPr>
      </p:pic>
      <p:pic>
        <p:nvPicPr>
          <p:cNvPr id="6" name="Imagen 5" descr="Margot-Friedländer-Gesamtschule - Startseite - Nachrichten">
            <a:extLst>
              <a:ext uri="{FF2B5EF4-FFF2-40B4-BE49-F238E27FC236}">
                <a16:creationId xmlns:a16="http://schemas.microsoft.com/office/drawing/2014/main" id="{2DD055AD-6553-0AE7-4D5A-05031B93C95A}"/>
              </a:ext>
            </a:extLst>
          </p:cNvPr>
          <p:cNvPicPr>
            <a:picLocks noChangeAspect="1"/>
          </p:cNvPicPr>
          <p:nvPr/>
        </p:nvPicPr>
        <p:blipFill>
          <a:blip r:embed="rId3"/>
          <a:stretch>
            <a:fillRect/>
          </a:stretch>
        </p:blipFill>
        <p:spPr>
          <a:xfrm>
            <a:off x="7573242" y="3753665"/>
            <a:ext cx="2927737" cy="1097075"/>
          </a:xfrm>
          <a:prstGeom prst="rect">
            <a:avLst/>
          </a:prstGeom>
        </p:spPr>
      </p:pic>
    </p:spTree>
    <p:extLst>
      <p:ext uri="{BB962C8B-B14F-4D97-AF65-F5344CB8AC3E}">
        <p14:creationId xmlns:p14="http://schemas.microsoft.com/office/powerpoint/2010/main" val="2991458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F57825D-8E27-F741-BB30-77B51E11F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2E5197B-3A9C-9075-C4BE-22D7174B4271}"/>
              </a:ext>
            </a:extLst>
          </p:cNvPr>
          <p:cNvSpPr>
            <a:spLocks noGrp="1"/>
          </p:cNvSpPr>
          <p:nvPr>
            <p:ph type="title"/>
          </p:nvPr>
        </p:nvSpPr>
        <p:spPr>
          <a:xfrm>
            <a:off x="963009" y="960120"/>
            <a:ext cx="5132991" cy="1507398"/>
          </a:xfrm>
        </p:spPr>
        <p:txBody>
          <a:bodyPr anchor="ctr">
            <a:normAutofit/>
          </a:bodyPr>
          <a:lstStyle/>
          <a:p>
            <a:r>
              <a:rPr lang="es-ES" dirty="0"/>
              <a:t> Domingo 10 de </a:t>
            </a:r>
            <a:r>
              <a:rPr lang="es-ES" dirty="0" err="1"/>
              <a:t>may</a:t>
            </a:r>
            <a:r>
              <a:rPr lang="es-ES" dirty="0"/>
              <a:t>o</a:t>
            </a:r>
          </a:p>
        </p:txBody>
      </p:sp>
      <p:sp>
        <p:nvSpPr>
          <p:cNvPr id="3" name="Marcador de contenido 2">
            <a:extLst>
              <a:ext uri="{FF2B5EF4-FFF2-40B4-BE49-F238E27FC236}">
                <a16:creationId xmlns:a16="http://schemas.microsoft.com/office/drawing/2014/main" id="{8927048E-0EF4-DC29-4765-B742388BED34}"/>
              </a:ext>
            </a:extLst>
          </p:cNvPr>
          <p:cNvSpPr>
            <a:spLocks noGrp="1"/>
          </p:cNvSpPr>
          <p:nvPr>
            <p:ph idx="1"/>
          </p:nvPr>
        </p:nvSpPr>
        <p:spPr>
          <a:xfrm>
            <a:off x="963009" y="2844800"/>
            <a:ext cx="5132991" cy="3060700"/>
          </a:xfrm>
        </p:spPr>
        <p:txBody>
          <a:bodyPr vert="horz" lIns="91440" tIns="45720" rIns="91440" bIns="45720" rtlCol="0">
            <a:normAutofit/>
          </a:bodyPr>
          <a:lstStyle/>
          <a:p>
            <a:r>
              <a:rPr lang="es-ES">
                <a:ea typeface="+mn-lt"/>
                <a:cs typeface="+mn-lt"/>
              </a:rPr>
              <a:t> Día en familia </a:t>
            </a:r>
          </a:p>
          <a:p>
            <a:r>
              <a:rPr lang="es-ES">
                <a:ea typeface="+mn-lt"/>
                <a:cs typeface="+mn-lt"/>
              </a:rPr>
              <a:t>• Actividades con las familias anfitrionas </a:t>
            </a:r>
            <a:endParaRPr lang="es-ES"/>
          </a:p>
        </p:txBody>
      </p:sp>
      <p:sp>
        <p:nvSpPr>
          <p:cNvPr id="14" name="Freeform 24">
            <a:extLst>
              <a:ext uri="{FF2B5EF4-FFF2-40B4-BE49-F238E27FC236}">
                <a16:creationId xmlns:a16="http://schemas.microsoft.com/office/drawing/2014/main" id="{BFE0876F-3684-9542-BE96-0F5B20466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4477" y="0"/>
            <a:ext cx="3047936" cy="3773626"/>
          </a:xfrm>
          <a:custGeom>
            <a:avLst/>
            <a:gdLst>
              <a:gd name="connsiteX0" fmla="*/ 0 w 3047936"/>
              <a:gd name="connsiteY0" fmla="*/ 0 h 3773626"/>
              <a:gd name="connsiteX1" fmla="*/ 3047936 w 3047936"/>
              <a:gd name="connsiteY1" fmla="*/ 0 h 3773626"/>
              <a:gd name="connsiteX2" fmla="*/ 3047936 w 3047936"/>
              <a:gd name="connsiteY2" fmla="*/ 2315480 h 3773626"/>
              <a:gd name="connsiteX3" fmla="*/ 2649870 w 3047936"/>
              <a:gd name="connsiteY3" fmla="*/ 3164756 h 3773626"/>
              <a:gd name="connsiteX4" fmla="*/ 1660164 w 3047936"/>
              <a:gd name="connsiteY4" fmla="*/ 3656406 h 3773626"/>
              <a:gd name="connsiteX5" fmla="*/ 1521470 w 3047936"/>
              <a:gd name="connsiteY5" fmla="*/ 3773626 h 3773626"/>
              <a:gd name="connsiteX6" fmla="*/ 1387771 w 3047936"/>
              <a:gd name="connsiteY6" fmla="*/ 3656406 h 3773626"/>
              <a:gd name="connsiteX7" fmla="*/ 398065 w 3047936"/>
              <a:gd name="connsiteY7" fmla="*/ 3164756 h 3773626"/>
              <a:gd name="connsiteX8" fmla="*/ 0 w 3047936"/>
              <a:gd name="connsiteY8" fmla="*/ 2315480 h 3773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7936" h="3773626">
                <a:moveTo>
                  <a:pt x="0" y="0"/>
                </a:moveTo>
                <a:lnTo>
                  <a:pt x="3047936" y="0"/>
                </a:lnTo>
                <a:lnTo>
                  <a:pt x="3047936" y="2315480"/>
                </a:lnTo>
                <a:cubicBezTo>
                  <a:pt x="3047936" y="2753935"/>
                  <a:pt x="2923541" y="2973396"/>
                  <a:pt x="2649870" y="3164756"/>
                </a:cubicBezTo>
                <a:cubicBezTo>
                  <a:pt x="2365260" y="3329648"/>
                  <a:pt x="1991682" y="3400216"/>
                  <a:pt x="1660164" y="3656406"/>
                </a:cubicBezTo>
                <a:lnTo>
                  <a:pt x="1521470" y="3773626"/>
                </a:lnTo>
                <a:lnTo>
                  <a:pt x="1387771" y="3656406"/>
                </a:lnTo>
                <a:cubicBezTo>
                  <a:pt x="1056252" y="3400216"/>
                  <a:pt x="682674" y="3329648"/>
                  <a:pt x="398065" y="3164756"/>
                </a:cubicBezTo>
                <a:cubicBezTo>
                  <a:pt x="124394" y="2973396"/>
                  <a:pt x="0" y="2753935"/>
                  <a:pt x="0" y="231548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n 4" descr="IES León Felipe | Benavente">
            <a:extLst>
              <a:ext uri="{FF2B5EF4-FFF2-40B4-BE49-F238E27FC236}">
                <a16:creationId xmlns:a16="http://schemas.microsoft.com/office/drawing/2014/main" id="{913E7A5E-3194-E499-4B9F-2631D9D71BD8}"/>
              </a:ext>
            </a:extLst>
          </p:cNvPr>
          <p:cNvPicPr>
            <a:picLocks noChangeAspect="1"/>
          </p:cNvPicPr>
          <p:nvPr/>
        </p:nvPicPr>
        <p:blipFill>
          <a:blip r:embed="rId2"/>
          <a:stretch>
            <a:fillRect/>
          </a:stretch>
        </p:blipFill>
        <p:spPr>
          <a:xfrm>
            <a:off x="6917802" y="447922"/>
            <a:ext cx="2351267" cy="2417687"/>
          </a:xfrm>
          <a:prstGeom prst="rect">
            <a:avLst/>
          </a:prstGeom>
        </p:spPr>
      </p:pic>
      <p:sp>
        <p:nvSpPr>
          <p:cNvPr id="16" name="Freeform 25">
            <a:extLst>
              <a:ext uri="{FF2B5EF4-FFF2-40B4-BE49-F238E27FC236}">
                <a16:creationId xmlns:a16="http://schemas.microsoft.com/office/drawing/2014/main" id="{1C790CCF-160E-D54B-8E48-E6AC86C3F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217579" y="3099937"/>
            <a:ext cx="3047936" cy="3757056"/>
          </a:xfrm>
          <a:custGeom>
            <a:avLst/>
            <a:gdLst>
              <a:gd name="connsiteX0" fmla="*/ 0 w 3047936"/>
              <a:gd name="connsiteY0" fmla="*/ 0 h 3773626"/>
              <a:gd name="connsiteX1" fmla="*/ 3047936 w 3047936"/>
              <a:gd name="connsiteY1" fmla="*/ 0 h 3773626"/>
              <a:gd name="connsiteX2" fmla="*/ 3047936 w 3047936"/>
              <a:gd name="connsiteY2" fmla="*/ 2315480 h 3773626"/>
              <a:gd name="connsiteX3" fmla="*/ 2649870 w 3047936"/>
              <a:gd name="connsiteY3" fmla="*/ 3164756 h 3773626"/>
              <a:gd name="connsiteX4" fmla="*/ 1660164 w 3047936"/>
              <a:gd name="connsiteY4" fmla="*/ 3656406 h 3773626"/>
              <a:gd name="connsiteX5" fmla="*/ 1521470 w 3047936"/>
              <a:gd name="connsiteY5" fmla="*/ 3773626 h 3773626"/>
              <a:gd name="connsiteX6" fmla="*/ 1387771 w 3047936"/>
              <a:gd name="connsiteY6" fmla="*/ 3656406 h 3773626"/>
              <a:gd name="connsiteX7" fmla="*/ 398065 w 3047936"/>
              <a:gd name="connsiteY7" fmla="*/ 3164756 h 3773626"/>
              <a:gd name="connsiteX8" fmla="*/ 0 w 3047936"/>
              <a:gd name="connsiteY8" fmla="*/ 2315480 h 3773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7936" h="3773626">
                <a:moveTo>
                  <a:pt x="0" y="0"/>
                </a:moveTo>
                <a:lnTo>
                  <a:pt x="3047936" y="0"/>
                </a:lnTo>
                <a:lnTo>
                  <a:pt x="3047936" y="2315480"/>
                </a:lnTo>
                <a:cubicBezTo>
                  <a:pt x="3047936" y="2753935"/>
                  <a:pt x="2923541" y="2973396"/>
                  <a:pt x="2649870" y="3164756"/>
                </a:cubicBezTo>
                <a:cubicBezTo>
                  <a:pt x="2365260" y="3329648"/>
                  <a:pt x="1991682" y="3400216"/>
                  <a:pt x="1660164" y="3656406"/>
                </a:cubicBezTo>
                <a:lnTo>
                  <a:pt x="1521470" y="3773626"/>
                </a:lnTo>
                <a:lnTo>
                  <a:pt x="1387771" y="3656406"/>
                </a:lnTo>
                <a:cubicBezTo>
                  <a:pt x="1056252" y="3400216"/>
                  <a:pt x="682674" y="3329648"/>
                  <a:pt x="398065" y="3164756"/>
                </a:cubicBezTo>
                <a:cubicBezTo>
                  <a:pt x="124394" y="2973396"/>
                  <a:pt x="0" y="2753935"/>
                  <a:pt x="0" y="231548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BAD693D4-ED49-41BF-843E-43B09DBBA2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4499" y="0"/>
            <a:ext cx="3152474" cy="3837982"/>
          </a:xfrm>
          <a:custGeom>
            <a:avLst/>
            <a:gdLst>
              <a:gd name="connsiteX0" fmla="*/ 0 w 3152219"/>
              <a:gd name="connsiteY0" fmla="*/ 0 h 3837982"/>
              <a:gd name="connsiteX1" fmla="*/ 3152219 w 3152219"/>
              <a:gd name="connsiteY1" fmla="*/ 0 h 3837982"/>
              <a:gd name="connsiteX2" fmla="*/ 3152219 w 3152219"/>
              <a:gd name="connsiteY2" fmla="*/ 2329946 h 3837982"/>
              <a:gd name="connsiteX3" fmla="*/ 2740534 w 3152219"/>
              <a:gd name="connsiteY3" fmla="*/ 3208280 h 3837982"/>
              <a:gd name="connsiteX4" fmla="*/ 1716965 w 3152219"/>
              <a:gd name="connsiteY4" fmla="*/ 3716751 h 3837982"/>
              <a:gd name="connsiteX5" fmla="*/ 1573526 w 3152219"/>
              <a:gd name="connsiteY5" fmla="*/ 3837982 h 3837982"/>
              <a:gd name="connsiteX6" fmla="*/ 1435253 w 3152219"/>
              <a:gd name="connsiteY6" fmla="*/ 3716751 h 3837982"/>
              <a:gd name="connsiteX7" fmla="*/ 411685 w 3152219"/>
              <a:gd name="connsiteY7" fmla="*/ 3208280 h 3837982"/>
              <a:gd name="connsiteX8" fmla="*/ 0 w 3152219"/>
              <a:gd name="connsiteY8" fmla="*/ 2329946 h 3837982"/>
              <a:gd name="connsiteX0" fmla="*/ 0 w 3152219"/>
              <a:gd name="connsiteY0" fmla="*/ 0 h 3837982"/>
              <a:gd name="connsiteX1" fmla="*/ 3152219 w 3152219"/>
              <a:gd name="connsiteY1" fmla="*/ 0 h 3837982"/>
              <a:gd name="connsiteX2" fmla="*/ 3152219 w 3152219"/>
              <a:gd name="connsiteY2" fmla="*/ 2329946 h 3837982"/>
              <a:gd name="connsiteX3" fmla="*/ 2740534 w 3152219"/>
              <a:gd name="connsiteY3" fmla="*/ 3208280 h 3837982"/>
              <a:gd name="connsiteX4" fmla="*/ 1716965 w 3152219"/>
              <a:gd name="connsiteY4" fmla="*/ 3716751 h 3837982"/>
              <a:gd name="connsiteX5" fmla="*/ 1573526 w 3152219"/>
              <a:gd name="connsiteY5" fmla="*/ 3837982 h 3837982"/>
              <a:gd name="connsiteX6" fmla="*/ 1435253 w 3152219"/>
              <a:gd name="connsiteY6" fmla="*/ 3716751 h 3837982"/>
              <a:gd name="connsiteX7" fmla="*/ 411685 w 3152219"/>
              <a:gd name="connsiteY7" fmla="*/ 3208280 h 3837982"/>
              <a:gd name="connsiteX8" fmla="*/ 0 w 3152219"/>
              <a:gd name="connsiteY8" fmla="*/ 2329946 h 3837982"/>
              <a:gd name="connsiteX9" fmla="*/ 91440 w 3152219"/>
              <a:gd name="connsiteY9" fmla="*/ 91440 h 3837982"/>
              <a:gd name="connsiteX0" fmla="*/ 5349 w 3157568"/>
              <a:gd name="connsiteY0" fmla="*/ 0 h 3837982"/>
              <a:gd name="connsiteX1" fmla="*/ 3157568 w 3157568"/>
              <a:gd name="connsiteY1" fmla="*/ 0 h 3837982"/>
              <a:gd name="connsiteX2" fmla="*/ 3157568 w 3157568"/>
              <a:gd name="connsiteY2" fmla="*/ 2329946 h 3837982"/>
              <a:gd name="connsiteX3" fmla="*/ 2745883 w 3157568"/>
              <a:gd name="connsiteY3" fmla="*/ 3208280 h 3837982"/>
              <a:gd name="connsiteX4" fmla="*/ 1722314 w 3157568"/>
              <a:gd name="connsiteY4" fmla="*/ 3716751 h 3837982"/>
              <a:gd name="connsiteX5" fmla="*/ 1578875 w 3157568"/>
              <a:gd name="connsiteY5" fmla="*/ 3837982 h 3837982"/>
              <a:gd name="connsiteX6" fmla="*/ 1440602 w 3157568"/>
              <a:gd name="connsiteY6" fmla="*/ 3716751 h 3837982"/>
              <a:gd name="connsiteX7" fmla="*/ 417034 w 3157568"/>
              <a:gd name="connsiteY7" fmla="*/ 3208280 h 3837982"/>
              <a:gd name="connsiteX8" fmla="*/ 5349 w 3157568"/>
              <a:gd name="connsiteY8" fmla="*/ 2329946 h 3837982"/>
              <a:gd name="connsiteX9" fmla="*/ 0 w 3157568"/>
              <a:gd name="connsiteY9" fmla="*/ 4839 h 3837982"/>
              <a:gd name="connsiteX0" fmla="*/ 255 w 3152474"/>
              <a:gd name="connsiteY0" fmla="*/ 0 h 3837982"/>
              <a:gd name="connsiteX1" fmla="*/ 3152474 w 3152474"/>
              <a:gd name="connsiteY1" fmla="*/ 0 h 3837982"/>
              <a:gd name="connsiteX2" fmla="*/ 3152474 w 3152474"/>
              <a:gd name="connsiteY2" fmla="*/ 2329946 h 3837982"/>
              <a:gd name="connsiteX3" fmla="*/ 2740789 w 3152474"/>
              <a:gd name="connsiteY3" fmla="*/ 3208280 h 3837982"/>
              <a:gd name="connsiteX4" fmla="*/ 1717220 w 3152474"/>
              <a:gd name="connsiteY4" fmla="*/ 3716751 h 3837982"/>
              <a:gd name="connsiteX5" fmla="*/ 1573781 w 3152474"/>
              <a:gd name="connsiteY5" fmla="*/ 3837982 h 3837982"/>
              <a:gd name="connsiteX6" fmla="*/ 1435508 w 3152474"/>
              <a:gd name="connsiteY6" fmla="*/ 3716751 h 3837982"/>
              <a:gd name="connsiteX7" fmla="*/ 411940 w 3152474"/>
              <a:gd name="connsiteY7" fmla="*/ 3208280 h 3837982"/>
              <a:gd name="connsiteX8" fmla="*/ 255 w 3152474"/>
              <a:gd name="connsiteY8" fmla="*/ 2329946 h 3837982"/>
              <a:gd name="connsiteX9" fmla="*/ 0 w 3152474"/>
              <a:gd name="connsiteY9" fmla="*/ 35404 h 3837982"/>
              <a:gd name="connsiteX0" fmla="*/ 3152474 w 3152474"/>
              <a:gd name="connsiteY0" fmla="*/ 0 h 3837982"/>
              <a:gd name="connsiteX1" fmla="*/ 3152474 w 3152474"/>
              <a:gd name="connsiteY1" fmla="*/ 2329946 h 3837982"/>
              <a:gd name="connsiteX2" fmla="*/ 2740789 w 3152474"/>
              <a:gd name="connsiteY2" fmla="*/ 3208280 h 3837982"/>
              <a:gd name="connsiteX3" fmla="*/ 1717220 w 3152474"/>
              <a:gd name="connsiteY3" fmla="*/ 3716751 h 3837982"/>
              <a:gd name="connsiteX4" fmla="*/ 1573781 w 3152474"/>
              <a:gd name="connsiteY4" fmla="*/ 3837982 h 3837982"/>
              <a:gd name="connsiteX5" fmla="*/ 1435508 w 3152474"/>
              <a:gd name="connsiteY5" fmla="*/ 3716751 h 3837982"/>
              <a:gd name="connsiteX6" fmla="*/ 411940 w 3152474"/>
              <a:gd name="connsiteY6" fmla="*/ 3208280 h 3837982"/>
              <a:gd name="connsiteX7" fmla="*/ 255 w 3152474"/>
              <a:gd name="connsiteY7" fmla="*/ 2329946 h 3837982"/>
              <a:gd name="connsiteX8" fmla="*/ 0 w 3152474"/>
              <a:gd name="connsiteY8" fmla="*/ 35404 h 3837982"/>
              <a:gd name="connsiteX0" fmla="*/ 3152474 w 3152474"/>
              <a:gd name="connsiteY0" fmla="*/ 0 h 3837982"/>
              <a:gd name="connsiteX1" fmla="*/ 3152474 w 3152474"/>
              <a:gd name="connsiteY1" fmla="*/ 2329946 h 3837982"/>
              <a:gd name="connsiteX2" fmla="*/ 2740789 w 3152474"/>
              <a:gd name="connsiteY2" fmla="*/ 3208280 h 3837982"/>
              <a:gd name="connsiteX3" fmla="*/ 1717220 w 3152474"/>
              <a:gd name="connsiteY3" fmla="*/ 3716751 h 3837982"/>
              <a:gd name="connsiteX4" fmla="*/ 1573781 w 3152474"/>
              <a:gd name="connsiteY4" fmla="*/ 3837982 h 3837982"/>
              <a:gd name="connsiteX5" fmla="*/ 1435508 w 3152474"/>
              <a:gd name="connsiteY5" fmla="*/ 3716751 h 3837982"/>
              <a:gd name="connsiteX6" fmla="*/ 411940 w 3152474"/>
              <a:gd name="connsiteY6" fmla="*/ 3208280 h 3837982"/>
              <a:gd name="connsiteX7" fmla="*/ 255 w 3152474"/>
              <a:gd name="connsiteY7" fmla="*/ 2329946 h 3837982"/>
              <a:gd name="connsiteX8" fmla="*/ 0 w 3152474"/>
              <a:gd name="connsiteY8" fmla="*/ 4839 h 3837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52474" h="3837982">
                <a:moveTo>
                  <a:pt x="3152474" y="0"/>
                </a:moveTo>
                <a:lnTo>
                  <a:pt x="3152474" y="2329946"/>
                </a:lnTo>
                <a:cubicBezTo>
                  <a:pt x="3152474" y="2783403"/>
                  <a:pt x="3023823" y="3010372"/>
                  <a:pt x="2740789" y="3208280"/>
                </a:cubicBezTo>
                <a:cubicBezTo>
                  <a:pt x="2446441" y="3378814"/>
                  <a:pt x="2060081" y="3451796"/>
                  <a:pt x="1717220" y="3716751"/>
                </a:cubicBezTo>
                <a:lnTo>
                  <a:pt x="1573781" y="3837982"/>
                </a:lnTo>
                <a:lnTo>
                  <a:pt x="1435508" y="3716751"/>
                </a:lnTo>
                <a:cubicBezTo>
                  <a:pt x="1092646" y="3451796"/>
                  <a:pt x="706286" y="3378814"/>
                  <a:pt x="411940" y="3208280"/>
                </a:cubicBezTo>
                <a:cubicBezTo>
                  <a:pt x="128905" y="3010372"/>
                  <a:pt x="255" y="2783403"/>
                  <a:pt x="255" y="2329946"/>
                </a:cubicBezTo>
                <a:cubicBezTo>
                  <a:pt x="255" y="1553297"/>
                  <a:pt x="0" y="4839"/>
                  <a:pt x="0" y="4839"/>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Imagen 6" descr="Margot-Friedländer-Gesamtschule - Startseite - Nachrichten">
            <a:extLst>
              <a:ext uri="{FF2B5EF4-FFF2-40B4-BE49-F238E27FC236}">
                <a16:creationId xmlns:a16="http://schemas.microsoft.com/office/drawing/2014/main" id="{5EAB4526-0226-0261-DFC8-3D24C749DEF4}"/>
              </a:ext>
            </a:extLst>
          </p:cNvPr>
          <p:cNvPicPr>
            <a:picLocks noChangeAspect="1"/>
          </p:cNvPicPr>
          <p:nvPr/>
        </p:nvPicPr>
        <p:blipFill>
          <a:blip r:embed="rId3"/>
          <a:stretch>
            <a:fillRect/>
          </a:stretch>
        </p:blipFill>
        <p:spPr>
          <a:xfrm>
            <a:off x="8476792" y="4707424"/>
            <a:ext cx="2516820" cy="943097"/>
          </a:xfrm>
          <a:prstGeom prst="rect">
            <a:avLst/>
          </a:prstGeom>
        </p:spPr>
      </p:pic>
      <p:sp>
        <p:nvSpPr>
          <p:cNvPr id="20" name="Freeform: Shape 19">
            <a:extLst>
              <a:ext uri="{FF2B5EF4-FFF2-40B4-BE49-F238E27FC236}">
                <a16:creationId xmlns:a16="http://schemas.microsoft.com/office/drawing/2014/main" id="{F4BD717D-C78B-4563-834F-8AC2FA8315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65438" y="3033562"/>
            <a:ext cx="3152219" cy="3823431"/>
          </a:xfrm>
          <a:custGeom>
            <a:avLst/>
            <a:gdLst>
              <a:gd name="connsiteX0" fmla="*/ 1573526 w 3152219"/>
              <a:gd name="connsiteY0" fmla="*/ 0 h 3823431"/>
              <a:gd name="connsiteX1" fmla="*/ 1716965 w 3152219"/>
              <a:gd name="connsiteY1" fmla="*/ 121231 h 3823431"/>
              <a:gd name="connsiteX2" fmla="*/ 2740534 w 3152219"/>
              <a:gd name="connsiteY2" fmla="*/ 629702 h 3823431"/>
              <a:gd name="connsiteX3" fmla="*/ 3152219 w 3152219"/>
              <a:gd name="connsiteY3" fmla="*/ 1508036 h 3823431"/>
              <a:gd name="connsiteX4" fmla="*/ 3152219 w 3152219"/>
              <a:gd name="connsiteY4" fmla="*/ 3823431 h 3823431"/>
              <a:gd name="connsiteX5" fmla="*/ 0 w 3152219"/>
              <a:gd name="connsiteY5" fmla="*/ 3823431 h 3823431"/>
              <a:gd name="connsiteX6" fmla="*/ 0 w 3152219"/>
              <a:gd name="connsiteY6" fmla="*/ 1508036 h 3823431"/>
              <a:gd name="connsiteX7" fmla="*/ 411685 w 3152219"/>
              <a:gd name="connsiteY7" fmla="*/ 629702 h 3823431"/>
              <a:gd name="connsiteX8" fmla="*/ 1435253 w 3152219"/>
              <a:gd name="connsiteY8" fmla="*/ 121231 h 3823431"/>
              <a:gd name="connsiteX0" fmla="*/ 0 w 3152219"/>
              <a:gd name="connsiteY0" fmla="*/ 3823431 h 3914871"/>
              <a:gd name="connsiteX1" fmla="*/ 0 w 3152219"/>
              <a:gd name="connsiteY1" fmla="*/ 1508036 h 3914871"/>
              <a:gd name="connsiteX2" fmla="*/ 411685 w 3152219"/>
              <a:gd name="connsiteY2" fmla="*/ 629702 h 3914871"/>
              <a:gd name="connsiteX3" fmla="*/ 1435253 w 3152219"/>
              <a:gd name="connsiteY3" fmla="*/ 121231 h 3914871"/>
              <a:gd name="connsiteX4" fmla="*/ 1573526 w 3152219"/>
              <a:gd name="connsiteY4" fmla="*/ 0 h 3914871"/>
              <a:gd name="connsiteX5" fmla="*/ 1716965 w 3152219"/>
              <a:gd name="connsiteY5" fmla="*/ 121231 h 3914871"/>
              <a:gd name="connsiteX6" fmla="*/ 2740534 w 3152219"/>
              <a:gd name="connsiteY6" fmla="*/ 629702 h 3914871"/>
              <a:gd name="connsiteX7" fmla="*/ 3152219 w 3152219"/>
              <a:gd name="connsiteY7" fmla="*/ 1508036 h 3914871"/>
              <a:gd name="connsiteX8" fmla="*/ 3152219 w 3152219"/>
              <a:gd name="connsiteY8" fmla="*/ 3823431 h 3914871"/>
              <a:gd name="connsiteX9" fmla="*/ 91440 w 3152219"/>
              <a:gd name="connsiteY9" fmla="*/ 3914871 h 3914871"/>
              <a:gd name="connsiteX0" fmla="*/ 0 w 3152219"/>
              <a:gd name="connsiteY0" fmla="*/ 3823431 h 3823431"/>
              <a:gd name="connsiteX1" fmla="*/ 0 w 3152219"/>
              <a:gd name="connsiteY1" fmla="*/ 1508036 h 3823431"/>
              <a:gd name="connsiteX2" fmla="*/ 411685 w 3152219"/>
              <a:gd name="connsiteY2" fmla="*/ 629702 h 3823431"/>
              <a:gd name="connsiteX3" fmla="*/ 1435253 w 3152219"/>
              <a:gd name="connsiteY3" fmla="*/ 121231 h 3823431"/>
              <a:gd name="connsiteX4" fmla="*/ 1573526 w 3152219"/>
              <a:gd name="connsiteY4" fmla="*/ 0 h 3823431"/>
              <a:gd name="connsiteX5" fmla="*/ 1716965 w 3152219"/>
              <a:gd name="connsiteY5" fmla="*/ 121231 h 3823431"/>
              <a:gd name="connsiteX6" fmla="*/ 2740534 w 3152219"/>
              <a:gd name="connsiteY6" fmla="*/ 629702 h 3823431"/>
              <a:gd name="connsiteX7" fmla="*/ 3152219 w 3152219"/>
              <a:gd name="connsiteY7" fmla="*/ 1508036 h 3823431"/>
              <a:gd name="connsiteX8" fmla="*/ 3152219 w 3152219"/>
              <a:gd name="connsiteY8" fmla="*/ 3823431 h 38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52219" h="3823431">
                <a:moveTo>
                  <a:pt x="0" y="3823431"/>
                </a:moveTo>
                <a:lnTo>
                  <a:pt x="0" y="1508036"/>
                </a:lnTo>
                <a:cubicBezTo>
                  <a:pt x="0" y="1054579"/>
                  <a:pt x="128650" y="827610"/>
                  <a:pt x="411685" y="629702"/>
                </a:cubicBezTo>
                <a:cubicBezTo>
                  <a:pt x="706031" y="459168"/>
                  <a:pt x="1092391" y="386186"/>
                  <a:pt x="1435253" y="121231"/>
                </a:cubicBezTo>
                <a:lnTo>
                  <a:pt x="1573526" y="0"/>
                </a:lnTo>
                <a:lnTo>
                  <a:pt x="1716965" y="121231"/>
                </a:lnTo>
                <a:cubicBezTo>
                  <a:pt x="2059826" y="386186"/>
                  <a:pt x="2446186" y="459168"/>
                  <a:pt x="2740534" y="629702"/>
                </a:cubicBezTo>
                <a:cubicBezTo>
                  <a:pt x="3023568" y="827610"/>
                  <a:pt x="3152219" y="1054579"/>
                  <a:pt x="3152219" y="1508036"/>
                </a:cubicBezTo>
                <a:lnTo>
                  <a:pt x="3152219" y="3823431"/>
                </a:ln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040982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35AA2A1-CAE3-A043-B754-EF0448925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32F13D5-B536-7EF3-DDC8-554F15D91001}"/>
              </a:ext>
            </a:extLst>
          </p:cNvPr>
          <p:cNvSpPr>
            <a:spLocks noGrp="1"/>
          </p:cNvSpPr>
          <p:nvPr>
            <p:ph type="title"/>
          </p:nvPr>
        </p:nvSpPr>
        <p:spPr>
          <a:xfrm>
            <a:off x="474979" y="881379"/>
            <a:ext cx="3655360" cy="2126603"/>
          </a:xfrm>
        </p:spPr>
        <p:txBody>
          <a:bodyPr anchor="ctr">
            <a:normAutofit/>
          </a:bodyPr>
          <a:lstStyle/>
          <a:p>
            <a:pPr algn="ctr"/>
            <a:r>
              <a:rPr lang="es-ES" sz="3700" dirty="0"/>
              <a:t>Lunes 11 de mayo </a:t>
            </a:r>
            <a:r>
              <a:rPr lang="es-ES" sz="3700"/>
              <a:t>Centro escolar </a:t>
            </a:r>
            <a:r>
              <a:rPr lang="es-ES" sz="3700" dirty="0"/>
              <a:t>(8:30–14:00) </a:t>
            </a:r>
            <a:endParaRPr lang="es-ES"/>
          </a:p>
        </p:txBody>
      </p:sp>
      <p:pic>
        <p:nvPicPr>
          <p:cNvPr id="5" name="Imagen 4" descr="IES León Felipe | Benavente">
            <a:extLst>
              <a:ext uri="{FF2B5EF4-FFF2-40B4-BE49-F238E27FC236}">
                <a16:creationId xmlns:a16="http://schemas.microsoft.com/office/drawing/2014/main" id="{826DFD80-9F9A-C7E7-77DE-F3C7CCE69EC1}"/>
              </a:ext>
            </a:extLst>
          </p:cNvPr>
          <p:cNvPicPr>
            <a:picLocks noChangeAspect="1"/>
          </p:cNvPicPr>
          <p:nvPr/>
        </p:nvPicPr>
        <p:blipFill>
          <a:blip r:embed="rId2"/>
          <a:stretch>
            <a:fillRect/>
          </a:stretch>
        </p:blipFill>
        <p:spPr>
          <a:xfrm>
            <a:off x="5425179" y="486089"/>
            <a:ext cx="2453505" cy="2522814"/>
          </a:xfrm>
          <a:prstGeom prst="rect">
            <a:avLst/>
          </a:prstGeom>
        </p:spPr>
      </p:pic>
      <p:pic>
        <p:nvPicPr>
          <p:cNvPr id="7" name="Imagen 6" descr="Margot-Friedländer-Gesamtschule - Startseite - Nachrichten">
            <a:extLst>
              <a:ext uri="{FF2B5EF4-FFF2-40B4-BE49-F238E27FC236}">
                <a16:creationId xmlns:a16="http://schemas.microsoft.com/office/drawing/2014/main" id="{6C9BF9C3-48D9-E3C4-5AB7-5AE0DB06C50E}"/>
              </a:ext>
            </a:extLst>
          </p:cNvPr>
          <p:cNvPicPr>
            <a:picLocks noChangeAspect="1"/>
          </p:cNvPicPr>
          <p:nvPr/>
        </p:nvPicPr>
        <p:blipFill>
          <a:blip r:embed="rId3"/>
          <a:stretch>
            <a:fillRect/>
          </a:stretch>
        </p:blipFill>
        <p:spPr>
          <a:xfrm>
            <a:off x="3778350" y="4804452"/>
            <a:ext cx="2519439" cy="944078"/>
          </a:xfrm>
          <a:prstGeom prst="rect">
            <a:avLst/>
          </a:prstGeom>
        </p:spPr>
      </p:pic>
      <p:sp>
        <p:nvSpPr>
          <p:cNvPr id="3" name="Marcador de contenido 2">
            <a:extLst>
              <a:ext uri="{FF2B5EF4-FFF2-40B4-BE49-F238E27FC236}">
                <a16:creationId xmlns:a16="http://schemas.microsoft.com/office/drawing/2014/main" id="{A5BE311E-EF77-E1BF-CE06-C5C7B836CD88}"/>
              </a:ext>
            </a:extLst>
          </p:cNvPr>
          <p:cNvSpPr>
            <a:spLocks noGrp="1"/>
          </p:cNvSpPr>
          <p:nvPr>
            <p:ph idx="1"/>
          </p:nvPr>
        </p:nvSpPr>
        <p:spPr>
          <a:xfrm>
            <a:off x="7338130" y="3652520"/>
            <a:ext cx="4490648" cy="2522814"/>
          </a:xfrm>
        </p:spPr>
        <p:txBody>
          <a:bodyPr vert="horz" lIns="91440" tIns="45720" rIns="91440" bIns="45720" rtlCol="0" anchor="ctr">
            <a:noAutofit/>
          </a:bodyPr>
          <a:lstStyle/>
          <a:p>
            <a:pPr>
              <a:lnSpc>
                <a:spcPct val="100000"/>
              </a:lnSpc>
            </a:pPr>
            <a:r>
              <a:rPr lang="es-ES">
                <a:ea typeface="+mn-lt"/>
                <a:cs typeface="+mn-lt"/>
              </a:rPr>
              <a:t>Bienvenida oficial en el instituto </a:t>
            </a:r>
          </a:p>
          <a:p>
            <a:pPr>
              <a:lnSpc>
                <a:spcPct val="100000"/>
              </a:lnSpc>
            </a:pPr>
            <a:r>
              <a:rPr lang="es-ES">
                <a:ea typeface="+mn-lt"/>
                <a:cs typeface="+mn-lt"/>
              </a:rPr>
              <a:t>Visita guiada por el centro escolar </a:t>
            </a:r>
          </a:p>
          <a:p>
            <a:pPr>
              <a:lnSpc>
                <a:spcPct val="100000"/>
              </a:lnSpc>
            </a:pPr>
            <a:r>
              <a:rPr lang="es-ES">
                <a:ea typeface="+mn-lt"/>
                <a:cs typeface="+mn-lt"/>
              </a:rPr>
              <a:t>Chocolate de bienvenida con grupos españoles y alemanes </a:t>
            </a:r>
          </a:p>
          <a:p>
            <a:pPr>
              <a:lnSpc>
                <a:spcPct val="100000"/>
              </a:lnSpc>
            </a:pPr>
            <a:r>
              <a:rPr lang="es-ES">
                <a:highlight>
                  <a:srgbClr val="F5F5F5"/>
                </a:highlight>
                <a:ea typeface="+mn-lt"/>
                <a:cs typeface="+mn-lt"/>
              </a:rPr>
              <a:t>Taller de encuadernación </a:t>
            </a:r>
            <a:endParaRPr lang="es-ES">
              <a:ea typeface="+mn-lt"/>
              <a:cs typeface="+mn-lt"/>
            </a:endParaRPr>
          </a:p>
          <a:p>
            <a:pPr>
              <a:lnSpc>
                <a:spcPct val="100000"/>
              </a:lnSpc>
            </a:pPr>
            <a:r>
              <a:rPr lang="es-ES">
                <a:ea typeface="+mn-lt"/>
                <a:cs typeface="+mn-lt"/>
              </a:rPr>
              <a:t>Asistencia a clases con los alumnos españoles </a:t>
            </a:r>
          </a:p>
          <a:p>
            <a:pPr marL="0" indent="0">
              <a:lnSpc>
                <a:spcPct val="100000"/>
              </a:lnSpc>
              <a:buNone/>
            </a:pPr>
            <a:r>
              <a:rPr lang="es-ES" b="1" dirty="0"/>
              <a:t>Tarde</a:t>
            </a:r>
            <a:r>
              <a:rPr lang="es-ES"/>
              <a:t>: vida con la familia anfitriona</a:t>
            </a:r>
            <a:endParaRPr lang="es-ES" dirty="0"/>
          </a:p>
        </p:txBody>
      </p:sp>
      <p:grpSp>
        <p:nvGrpSpPr>
          <p:cNvPr id="14" name="Group 13">
            <a:extLst>
              <a:ext uri="{FF2B5EF4-FFF2-40B4-BE49-F238E27FC236}">
                <a16:creationId xmlns:a16="http://schemas.microsoft.com/office/drawing/2014/main" id="{59E0DB9A-B340-EC49-A1F0-ED0C9891DA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3419431" y="0"/>
            <a:ext cx="4813158" cy="6856993"/>
            <a:chOff x="5082625" y="0"/>
            <a:chExt cx="4813158" cy="6856993"/>
          </a:xfrm>
        </p:grpSpPr>
        <p:sp>
          <p:nvSpPr>
            <p:cNvPr id="15" name="Freeform: Shape 12">
              <a:extLst>
                <a:ext uri="{FF2B5EF4-FFF2-40B4-BE49-F238E27FC236}">
                  <a16:creationId xmlns:a16="http://schemas.microsoft.com/office/drawing/2014/main" id="{FBB590AC-61A7-BE47-92BB-C2184EF034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082625" y="0"/>
              <a:ext cx="3152474" cy="3837982"/>
            </a:xfrm>
            <a:custGeom>
              <a:avLst/>
              <a:gdLst>
                <a:gd name="connsiteX0" fmla="*/ 0 w 3152219"/>
                <a:gd name="connsiteY0" fmla="*/ 0 h 3837982"/>
                <a:gd name="connsiteX1" fmla="*/ 3152219 w 3152219"/>
                <a:gd name="connsiteY1" fmla="*/ 0 h 3837982"/>
                <a:gd name="connsiteX2" fmla="*/ 3152219 w 3152219"/>
                <a:gd name="connsiteY2" fmla="*/ 2329946 h 3837982"/>
                <a:gd name="connsiteX3" fmla="*/ 2740534 w 3152219"/>
                <a:gd name="connsiteY3" fmla="*/ 3208280 h 3837982"/>
                <a:gd name="connsiteX4" fmla="*/ 1716965 w 3152219"/>
                <a:gd name="connsiteY4" fmla="*/ 3716751 h 3837982"/>
                <a:gd name="connsiteX5" fmla="*/ 1573526 w 3152219"/>
                <a:gd name="connsiteY5" fmla="*/ 3837982 h 3837982"/>
                <a:gd name="connsiteX6" fmla="*/ 1435253 w 3152219"/>
                <a:gd name="connsiteY6" fmla="*/ 3716751 h 3837982"/>
                <a:gd name="connsiteX7" fmla="*/ 411685 w 3152219"/>
                <a:gd name="connsiteY7" fmla="*/ 3208280 h 3837982"/>
                <a:gd name="connsiteX8" fmla="*/ 0 w 3152219"/>
                <a:gd name="connsiteY8" fmla="*/ 2329946 h 3837982"/>
                <a:gd name="connsiteX0" fmla="*/ 0 w 3152219"/>
                <a:gd name="connsiteY0" fmla="*/ 0 h 3837982"/>
                <a:gd name="connsiteX1" fmla="*/ 3152219 w 3152219"/>
                <a:gd name="connsiteY1" fmla="*/ 0 h 3837982"/>
                <a:gd name="connsiteX2" fmla="*/ 3152219 w 3152219"/>
                <a:gd name="connsiteY2" fmla="*/ 2329946 h 3837982"/>
                <a:gd name="connsiteX3" fmla="*/ 2740534 w 3152219"/>
                <a:gd name="connsiteY3" fmla="*/ 3208280 h 3837982"/>
                <a:gd name="connsiteX4" fmla="*/ 1716965 w 3152219"/>
                <a:gd name="connsiteY4" fmla="*/ 3716751 h 3837982"/>
                <a:gd name="connsiteX5" fmla="*/ 1573526 w 3152219"/>
                <a:gd name="connsiteY5" fmla="*/ 3837982 h 3837982"/>
                <a:gd name="connsiteX6" fmla="*/ 1435253 w 3152219"/>
                <a:gd name="connsiteY6" fmla="*/ 3716751 h 3837982"/>
                <a:gd name="connsiteX7" fmla="*/ 411685 w 3152219"/>
                <a:gd name="connsiteY7" fmla="*/ 3208280 h 3837982"/>
                <a:gd name="connsiteX8" fmla="*/ 0 w 3152219"/>
                <a:gd name="connsiteY8" fmla="*/ 2329946 h 3837982"/>
                <a:gd name="connsiteX9" fmla="*/ 91440 w 3152219"/>
                <a:gd name="connsiteY9" fmla="*/ 91440 h 3837982"/>
                <a:gd name="connsiteX0" fmla="*/ 5349 w 3157568"/>
                <a:gd name="connsiteY0" fmla="*/ 0 h 3837982"/>
                <a:gd name="connsiteX1" fmla="*/ 3157568 w 3157568"/>
                <a:gd name="connsiteY1" fmla="*/ 0 h 3837982"/>
                <a:gd name="connsiteX2" fmla="*/ 3157568 w 3157568"/>
                <a:gd name="connsiteY2" fmla="*/ 2329946 h 3837982"/>
                <a:gd name="connsiteX3" fmla="*/ 2745883 w 3157568"/>
                <a:gd name="connsiteY3" fmla="*/ 3208280 h 3837982"/>
                <a:gd name="connsiteX4" fmla="*/ 1722314 w 3157568"/>
                <a:gd name="connsiteY4" fmla="*/ 3716751 h 3837982"/>
                <a:gd name="connsiteX5" fmla="*/ 1578875 w 3157568"/>
                <a:gd name="connsiteY5" fmla="*/ 3837982 h 3837982"/>
                <a:gd name="connsiteX6" fmla="*/ 1440602 w 3157568"/>
                <a:gd name="connsiteY6" fmla="*/ 3716751 h 3837982"/>
                <a:gd name="connsiteX7" fmla="*/ 417034 w 3157568"/>
                <a:gd name="connsiteY7" fmla="*/ 3208280 h 3837982"/>
                <a:gd name="connsiteX8" fmla="*/ 5349 w 3157568"/>
                <a:gd name="connsiteY8" fmla="*/ 2329946 h 3837982"/>
                <a:gd name="connsiteX9" fmla="*/ 0 w 3157568"/>
                <a:gd name="connsiteY9" fmla="*/ 4839 h 3837982"/>
                <a:gd name="connsiteX0" fmla="*/ 255 w 3152474"/>
                <a:gd name="connsiteY0" fmla="*/ 0 h 3837982"/>
                <a:gd name="connsiteX1" fmla="*/ 3152474 w 3152474"/>
                <a:gd name="connsiteY1" fmla="*/ 0 h 3837982"/>
                <a:gd name="connsiteX2" fmla="*/ 3152474 w 3152474"/>
                <a:gd name="connsiteY2" fmla="*/ 2329946 h 3837982"/>
                <a:gd name="connsiteX3" fmla="*/ 2740789 w 3152474"/>
                <a:gd name="connsiteY3" fmla="*/ 3208280 h 3837982"/>
                <a:gd name="connsiteX4" fmla="*/ 1717220 w 3152474"/>
                <a:gd name="connsiteY4" fmla="*/ 3716751 h 3837982"/>
                <a:gd name="connsiteX5" fmla="*/ 1573781 w 3152474"/>
                <a:gd name="connsiteY5" fmla="*/ 3837982 h 3837982"/>
                <a:gd name="connsiteX6" fmla="*/ 1435508 w 3152474"/>
                <a:gd name="connsiteY6" fmla="*/ 3716751 h 3837982"/>
                <a:gd name="connsiteX7" fmla="*/ 411940 w 3152474"/>
                <a:gd name="connsiteY7" fmla="*/ 3208280 h 3837982"/>
                <a:gd name="connsiteX8" fmla="*/ 255 w 3152474"/>
                <a:gd name="connsiteY8" fmla="*/ 2329946 h 3837982"/>
                <a:gd name="connsiteX9" fmla="*/ 0 w 3152474"/>
                <a:gd name="connsiteY9" fmla="*/ 35404 h 3837982"/>
                <a:gd name="connsiteX0" fmla="*/ 3152474 w 3152474"/>
                <a:gd name="connsiteY0" fmla="*/ 0 h 3837982"/>
                <a:gd name="connsiteX1" fmla="*/ 3152474 w 3152474"/>
                <a:gd name="connsiteY1" fmla="*/ 2329946 h 3837982"/>
                <a:gd name="connsiteX2" fmla="*/ 2740789 w 3152474"/>
                <a:gd name="connsiteY2" fmla="*/ 3208280 h 3837982"/>
                <a:gd name="connsiteX3" fmla="*/ 1717220 w 3152474"/>
                <a:gd name="connsiteY3" fmla="*/ 3716751 h 3837982"/>
                <a:gd name="connsiteX4" fmla="*/ 1573781 w 3152474"/>
                <a:gd name="connsiteY4" fmla="*/ 3837982 h 3837982"/>
                <a:gd name="connsiteX5" fmla="*/ 1435508 w 3152474"/>
                <a:gd name="connsiteY5" fmla="*/ 3716751 h 3837982"/>
                <a:gd name="connsiteX6" fmla="*/ 411940 w 3152474"/>
                <a:gd name="connsiteY6" fmla="*/ 3208280 h 3837982"/>
                <a:gd name="connsiteX7" fmla="*/ 255 w 3152474"/>
                <a:gd name="connsiteY7" fmla="*/ 2329946 h 3837982"/>
                <a:gd name="connsiteX8" fmla="*/ 0 w 3152474"/>
                <a:gd name="connsiteY8" fmla="*/ 35404 h 3837982"/>
                <a:gd name="connsiteX0" fmla="*/ 3152474 w 3152474"/>
                <a:gd name="connsiteY0" fmla="*/ 0 h 3837982"/>
                <a:gd name="connsiteX1" fmla="*/ 3152474 w 3152474"/>
                <a:gd name="connsiteY1" fmla="*/ 2329946 h 3837982"/>
                <a:gd name="connsiteX2" fmla="*/ 2740789 w 3152474"/>
                <a:gd name="connsiteY2" fmla="*/ 3208280 h 3837982"/>
                <a:gd name="connsiteX3" fmla="*/ 1717220 w 3152474"/>
                <a:gd name="connsiteY3" fmla="*/ 3716751 h 3837982"/>
                <a:gd name="connsiteX4" fmla="*/ 1573781 w 3152474"/>
                <a:gd name="connsiteY4" fmla="*/ 3837982 h 3837982"/>
                <a:gd name="connsiteX5" fmla="*/ 1435508 w 3152474"/>
                <a:gd name="connsiteY5" fmla="*/ 3716751 h 3837982"/>
                <a:gd name="connsiteX6" fmla="*/ 411940 w 3152474"/>
                <a:gd name="connsiteY6" fmla="*/ 3208280 h 3837982"/>
                <a:gd name="connsiteX7" fmla="*/ 255 w 3152474"/>
                <a:gd name="connsiteY7" fmla="*/ 2329946 h 3837982"/>
                <a:gd name="connsiteX8" fmla="*/ 0 w 3152474"/>
                <a:gd name="connsiteY8" fmla="*/ 4839 h 3837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52474" h="3837982">
                  <a:moveTo>
                    <a:pt x="3152474" y="0"/>
                  </a:moveTo>
                  <a:lnTo>
                    <a:pt x="3152474" y="2329946"/>
                  </a:lnTo>
                  <a:cubicBezTo>
                    <a:pt x="3152474" y="2783403"/>
                    <a:pt x="3023823" y="3010372"/>
                    <a:pt x="2740789" y="3208280"/>
                  </a:cubicBezTo>
                  <a:cubicBezTo>
                    <a:pt x="2446441" y="3378814"/>
                    <a:pt x="2060081" y="3451796"/>
                    <a:pt x="1717220" y="3716751"/>
                  </a:cubicBezTo>
                  <a:lnTo>
                    <a:pt x="1573781" y="3837982"/>
                  </a:lnTo>
                  <a:lnTo>
                    <a:pt x="1435508" y="3716751"/>
                  </a:lnTo>
                  <a:cubicBezTo>
                    <a:pt x="1092646" y="3451796"/>
                    <a:pt x="706286" y="3378814"/>
                    <a:pt x="411940" y="3208280"/>
                  </a:cubicBezTo>
                  <a:cubicBezTo>
                    <a:pt x="128905" y="3010372"/>
                    <a:pt x="255" y="2783403"/>
                    <a:pt x="255" y="2329946"/>
                  </a:cubicBezTo>
                  <a:cubicBezTo>
                    <a:pt x="255" y="1553297"/>
                    <a:pt x="0" y="4839"/>
                    <a:pt x="0" y="4839"/>
                  </a:cubicBezTo>
                </a:path>
              </a:pathLst>
            </a:custGeom>
            <a:noFill/>
            <a:ln w="25400" cap="rnd">
              <a:solidFill>
                <a:schemeClr val="bg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4">
              <a:extLst>
                <a:ext uri="{FF2B5EF4-FFF2-40B4-BE49-F238E27FC236}">
                  <a16:creationId xmlns:a16="http://schemas.microsoft.com/office/drawing/2014/main" id="{38D9B8BB-BB0A-C449-BB85-B430570140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43564" y="3033562"/>
              <a:ext cx="3152219" cy="3823431"/>
            </a:xfrm>
            <a:custGeom>
              <a:avLst/>
              <a:gdLst>
                <a:gd name="connsiteX0" fmla="*/ 1573526 w 3152219"/>
                <a:gd name="connsiteY0" fmla="*/ 0 h 3823431"/>
                <a:gd name="connsiteX1" fmla="*/ 1716965 w 3152219"/>
                <a:gd name="connsiteY1" fmla="*/ 121231 h 3823431"/>
                <a:gd name="connsiteX2" fmla="*/ 2740534 w 3152219"/>
                <a:gd name="connsiteY2" fmla="*/ 629702 h 3823431"/>
                <a:gd name="connsiteX3" fmla="*/ 3152219 w 3152219"/>
                <a:gd name="connsiteY3" fmla="*/ 1508036 h 3823431"/>
                <a:gd name="connsiteX4" fmla="*/ 3152219 w 3152219"/>
                <a:gd name="connsiteY4" fmla="*/ 3823431 h 3823431"/>
                <a:gd name="connsiteX5" fmla="*/ 0 w 3152219"/>
                <a:gd name="connsiteY5" fmla="*/ 3823431 h 3823431"/>
                <a:gd name="connsiteX6" fmla="*/ 0 w 3152219"/>
                <a:gd name="connsiteY6" fmla="*/ 1508036 h 3823431"/>
                <a:gd name="connsiteX7" fmla="*/ 411685 w 3152219"/>
                <a:gd name="connsiteY7" fmla="*/ 629702 h 3823431"/>
                <a:gd name="connsiteX8" fmla="*/ 1435253 w 3152219"/>
                <a:gd name="connsiteY8" fmla="*/ 121231 h 3823431"/>
                <a:gd name="connsiteX0" fmla="*/ 0 w 3152219"/>
                <a:gd name="connsiteY0" fmla="*/ 3823431 h 3914871"/>
                <a:gd name="connsiteX1" fmla="*/ 0 w 3152219"/>
                <a:gd name="connsiteY1" fmla="*/ 1508036 h 3914871"/>
                <a:gd name="connsiteX2" fmla="*/ 411685 w 3152219"/>
                <a:gd name="connsiteY2" fmla="*/ 629702 h 3914871"/>
                <a:gd name="connsiteX3" fmla="*/ 1435253 w 3152219"/>
                <a:gd name="connsiteY3" fmla="*/ 121231 h 3914871"/>
                <a:gd name="connsiteX4" fmla="*/ 1573526 w 3152219"/>
                <a:gd name="connsiteY4" fmla="*/ 0 h 3914871"/>
                <a:gd name="connsiteX5" fmla="*/ 1716965 w 3152219"/>
                <a:gd name="connsiteY5" fmla="*/ 121231 h 3914871"/>
                <a:gd name="connsiteX6" fmla="*/ 2740534 w 3152219"/>
                <a:gd name="connsiteY6" fmla="*/ 629702 h 3914871"/>
                <a:gd name="connsiteX7" fmla="*/ 3152219 w 3152219"/>
                <a:gd name="connsiteY7" fmla="*/ 1508036 h 3914871"/>
                <a:gd name="connsiteX8" fmla="*/ 3152219 w 3152219"/>
                <a:gd name="connsiteY8" fmla="*/ 3823431 h 3914871"/>
                <a:gd name="connsiteX9" fmla="*/ 91440 w 3152219"/>
                <a:gd name="connsiteY9" fmla="*/ 3914871 h 3914871"/>
                <a:gd name="connsiteX0" fmla="*/ 0 w 3152219"/>
                <a:gd name="connsiteY0" fmla="*/ 3823431 h 3823431"/>
                <a:gd name="connsiteX1" fmla="*/ 0 w 3152219"/>
                <a:gd name="connsiteY1" fmla="*/ 1508036 h 3823431"/>
                <a:gd name="connsiteX2" fmla="*/ 411685 w 3152219"/>
                <a:gd name="connsiteY2" fmla="*/ 629702 h 3823431"/>
                <a:gd name="connsiteX3" fmla="*/ 1435253 w 3152219"/>
                <a:gd name="connsiteY3" fmla="*/ 121231 h 3823431"/>
                <a:gd name="connsiteX4" fmla="*/ 1573526 w 3152219"/>
                <a:gd name="connsiteY4" fmla="*/ 0 h 3823431"/>
                <a:gd name="connsiteX5" fmla="*/ 1716965 w 3152219"/>
                <a:gd name="connsiteY5" fmla="*/ 121231 h 3823431"/>
                <a:gd name="connsiteX6" fmla="*/ 2740534 w 3152219"/>
                <a:gd name="connsiteY6" fmla="*/ 629702 h 3823431"/>
                <a:gd name="connsiteX7" fmla="*/ 3152219 w 3152219"/>
                <a:gd name="connsiteY7" fmla="*/ 1508036 h 3823431"/>
                <a:gd name="connsiteX8" fmla="*/ 3152219 w 3152219"/>
                <a:gd name="connsiteY8" fmla="*/ 3823431 h 38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52219" h="3823431">
                  <a:moveTo>
                    <a:pt x="0" y="3823431"/>
                  </a:moveTo>
                  <a:lnTo>
                    <a:pt x="0" y="1508036"/>
                  </a:lnTo>
                  <a:cubicBezTo>
                    <a:pt x="0" y="1054579"/>
                    <a:pt x="128650" y="827610"/>
                    <a:pt x="411685" y="629702"/>
                  </a:cubicBezTo>
                  <a:cubicBezTo>
                    <a:pt x="706031" y="459168"/>
                    <a:pt x="1092391" y="386186"/>
                    <a:pt x="1435253" y="121231"/>
                  </a:cubicBezTo>
                  <a:lnTo>
                    <a:pt x="1573526" y="0"/>
                  </a:lnTo>
                  <a:lnTo>
                    <a:pt x="1716965" y="121231"/>
                  </a:lnTo>
                  <a:cubicBezTo>
                    <a:pt x="2059826" y="386186"/>
                    <a:pt x="2446186" y="459168"/>
                    <a:pt x="2740534" y="629702"/>
                  </a:cubicBezTo>
                  <a:cubicBezTo>
                    <a:pt x="3023568" y="827610"/>
                    <a:pt x="3152219" y="1054579"/>
                    <a:pt x="3152219" y="1508036"/>
                  </a:cubicBezTo>
                  <a:lnTo>
                    <a:pt x="3152219" y="3823431"/>
                  </a:lnTo>
                </a:path>
              </a:pathLst>
            </a:custGeom>
            <a:noFill/>
            <a:ln w="25400" cap="rnd">
              <a:solidFill>
                <a:schemeClr val="bg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000552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75883C3-4093-B443-859D-AE69F2FA1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97DD17E-4EC7-C9D2-1C1D-7E89BE2DE085}"/>
              </a:ext>
            </a:extLst>
          </p:cNvPr>
          <p:cNvSpPr>
            <a:spLocks noGrp="1"/>
          </p:cNvSpPr>
          <p:nvPr>
            <p:ph type="title"/>
          </p:nvPr>
        </p:nvSpPr>
        <p:spPr>
          <a:xfrm>
            <a:off x="6096000" y="952501"/>
            <a:ext cx="5143499" cy="1777051"/>
          </a:xfrm>
        </p:spPr>
        <p:txBody>
          <a:bodyPr anchor="t">
            <a:normAutofit/>
          </a:bodyPr>
          <a:lstStyle/>
          <a:p>
            <a:pPr algn="r">
              <a:lnSpc>
                <a:spcPct val="90000"/>
              </a:lnSpc>
            </a:pPr>
            <a:r>
              <a:rPr lang="es-ES"/>
              <a:t>Martes 12 de mayo  Centro escolar </a:t>
            </a:r>
            <a:br>
              <a:rPr lang="es-ES" dirty="0"/>
            </a:br>
            <a:r>
              <a:rPr lang="es-ES" dirty="0"/>
              <a:t>(8:30–14:00) </a:t>
            </a:r>
          </a:p>
        </p:txBody>
      </p:sp>
      <p:sp>
        <p:nvSpPr>
          <p:cNvPr id="14" name="Freeform: Shape 8">
            <a:extLst>
              <a:ext uri="{FF2B5EF4-FFF2-40B4-BE49-F238E27FC236}">
                <a16:creationId xmlns:a16="http://schemas.microsoft.com/office/drawing/2014/main" id="{2947D73F-71C2-5946-AA8C-A364E0BB3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391" y="3130814"/>
            <a:ext cx="2372219"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0">
            <a:extLst>
              <a:ext uri="{FF2B5EF4-FFF2-40B4-BE49-F238E27FC236}">
                <a16:creationId xmlns:a16="http://schemas.microsoft.com/office/drawing/2014/main" id="{D639DD32-5C26-FD40-AFF8-10C2C043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5475" y="474081"/>
            <a:ext cx="2372219"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n 4" descr="IES León Felipe | Benavente">
            <a:extLst>
              <a:ext uri="{FF2B5EF4-FFF2-40B4-BE49-F238E27FC236}">
                <a16:creationId xmlns:a16="http://schemas.microsoft.com/office/drawing/2014/main" id="{BB99F8C2-AF68-2CD9-34CF-B9E8742C2B2F}"/>
              </a:ext>
            </a:extLst>
          </p:cNvPr>
          <p:cNvPicPr>
            <a:picLocks noChangeAspect="1"/>
          </p:cNvPicPr>
          <p:nvPr/>
        </p:nvPicPr>
        <p:blipFill>
          <a:blip r:embed="rId2"/>
          <a:stretch>
            <a:fillRect/>
          </a:stretch>
        </p:blipFill>
        <p:spPr>
          <a:xfrm>
            <a:off x="2077159" y="1169349"/>
            <a:ext cx="1775363" cy="1825515"/>
          </a:xfrm>
          <a:prstGeom prst="rect">
            <a:avLst/>
          </a:prstGeom>
        </p:spPr>
      </p:pic>
      <p:pic>
        <p:nvPicPr>
          <p:cNvPr id="7" name="Imagen 6" descr="Margot-Friedländer-Gesamtschule - Startseite - Nachrichten">
            <a:extLst>
              <a:ext uri="{FF2B5EF4-FFF2-40B4-BE49-F238E27FC236}">
                <a16:creationId xmlns:a16="http://schemas.microsoft.com/office/drawing/2014/main" id="{C5DD8F9D-AE0A-B3B6-3FDA-21806BB7D2F3}"/>
              </a:ext>
            </a:extLst>
          </p:cNvPr>
          <p:cNvPicPr>
            <a:picLocks noChangeAspect="1"/>
          </p:cNvPicPr>
          <p:nvPr/>
        </p:nvPicPr>
        <p:blipFill>
          <a:blip r:embed="rId3"/>
          <a:stretch>
            <a:fillRect/>
          </a:stretch>
        </p:blipFill>
        <p:spPr>
          <a:xfrm>
            <a:off x="737739" y="4375601"/>
            <a:ext cx="1921934" cy="720182"/>
          </a:xfrm>
          <a:prstGeom prst="rect">
            <a:avLst/>
          </a:prstGeom>
        </p:spPr>
      </p:pic>
      <p:sp>
        <p:nvSpPr>
          <p:cNvPr id="3" name="Marcador de contenido 2">
            <a:extLst>
              <a:ext uri="{FF2B5EF4-FFF2-40B4-BE49-F238E27FC236}">
                <a16:creationId xmlns:a16="http://schemas.microsoft.com/office/drawing/2014/main" id="{56B04D23-7B11-D9FC-0C3D-B49B298D0F29}"/>
              </a:ext>
            </a:extLst>
          </p:cNvPr>
          <p:cNvSpPr>
            <a:spLocks noGrp="1"/>
          </p:cNvSpPr>
          <p:nvPr>
            <p:ph idx="1"/>
          </p:nvPr>
        </p:nvSpPr>
        <p:spPr>
          <a:xfrm>
            <a:off x="4862957" y="3605561"/>
            <a:ext cx="5802075" cy="2476499"/>
          </a:xfrm>
        </p:spPr>
        <p:txBody>
          <a:bodyPr vert="horz" lIns="91440" tIns="45720" rIns="91440" bIns="45720" rtlCol="0" anchor="t">
            <a:normAutofit fontScale="92500"/>
          </a:bodyPr>
          <a:lstStyle/>
          <a:p>
            <a:pPr marL="0" indent="0">
              <a:buNone/>
            </a:pPr>
            <a:r>
              <a:rPr lang="es-ES">
                <a:ea typeface="+mn-lt"/>
                <a:cs typeface="+mn-lt"/>
              </a:rPr>
              <a:t>•</a:t>
            </a:r>
            <a:r>
              <a:rPr lang="es-ES" sz="2800">
                <a:ea typeface="+mn-lt"/>
                <a:cs typeface="+mn-lt"/>
              </a:rPr>
              <a:t> Asistencia a clases </a:t>
            </a:r>
          </a:p>
          <a:p>
            <a:pPr marL="0" indent="0">
              <a:buNone/>
            </a:pPr>
            <a:r>
              <a:rPr lang="es-ES" sz="2800">
                <a:ea typeface="+mn-lt"/>
                <a:cs typeface="+mn-lt"/>
              </a:rPr>
              <a:t>• Taller creativo de reciclaje y sostenibilidad </a:t>
            </a:r>
          </a:p>
          <a:p>
            <a:pPr marL="0" indent="0">
              <a:buNone/>
            </a:pPr>
            <a:r>
              <a:rPr lang="es-ES" sz="2800" b="1">
                <a:ea typeface="+mn-lt"/>
                <a:cs typeface="+mn-lt"/>
              </a:rPr>
              <a:t>Tarde</a:t>
            </a:r>
            <a:r>
              <a:rPr lang="es-ES" sz="2800">
                <a:ea typeface="+mn-lt"/>
                <a:cs typeface="+mn-lt"/>
              </a:rPr>
              <a:t>: tiempo con las familias anfitrionas</a:t>
            </a:r>
            <a:endParaRPr lang="es-ES" sz="2800"/>
          </a:p>
        </p:txBody>
      </p:sp>
    </p:spTree>
    <p:extLst>
      <p:ext uri="{BB962C8B-B14F-4D97-AF65-F5344CB8AC3E}">
        <p14:creationId xmlns:p14="http://schemas.microsoft.com/office/powerpoint/2010/main" val="2310344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FE9F5DD-ED74-DE4A-AC47-C6664B724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69A0086-42A1-BFE8-170A-D61B7D6540FC}"/>
              </a:ext>
            </a:extLst>
          </p:cNvPr>
          <p:cNvSpPr>
            <a:spLocks noGrp="1"/>
          </p:cNvSpPr>
          <p:nvPr>
            <p:ph type="title"/>
          </p:nvPr>
        </p:nvSpPr>
        <p:spPr>
          <a:xfrm>
            <a:off x="960120" y="960030"/>
            <a:ext cx="5143500" cy="1507398"/>
          </a:xfrm>
        </p:spPr>
        <p:txBody>
          <a:bodyPr anchor="ctr">
            <a:normAutofit fontScale="90000"/>
          </a:bodyPr>
          <a:lstStyle/>
          <a:p>
            <a:pPr algn="ctr"/>
            <a:r>
              <a:rPr lang="es-ES" sz="3700"/>
              <a:t>Miércoles 13 de mayo  Excursión cultural a León </a:t>
            </a:r>
            <a:endParaRPr lang="es-ES"/>
          </a:p>
        </p:txBody>
      </p:sp>
      <p:sp>
        <p:nvSpPr>
          <p:cNvPr id="3" name="Marcador de contenido 2">
            <a:extLst>
              <a:ext uri="{FF2B5EF4-FFF2-40B4-BE49-F238E27FC236}">
                <a16:creationId xmlns:a16="http://schemas.microsoft.com/office/drawing/2014/main" id="{532476E0-A5D4-234E-BDDC-A9C19FE62C4C}"/>
              </a:ext>
            </a:extLst>
          </p:cNvPr>
          <p:cNvSpPr>
            <a:spLocks noGrp="1"/>
          </p:cNvSpPr>
          <p:nvPr>
            <p:ph idx="1"/>
          </p:nvPr>
        </p:nvSpPr>
        <p:spPr>
          <a:xfrm>
            <a:off x="952501" y="2844800"/>
            <a:ext cx="5143500" cy="3053170"/>
          </a:xfrm>
        </p:spPr>
        <p:txBody>
          <a:bodyPr vert="horz" lIns="91440" tIns="45720" rIns="91440" bIns="45720" rtlCol="0" anchor="b">
            <a:normAutofit/>
          </a:bodyPr>
          <a:lstStyle/>
          <a:p>
            <a:pPr>
              <a:lnSpc>
                <a:spcPct val="100000"/>
              </a:lnSpc>
            </a:pPr>
            <a:r>
              <a:rPr lang="es-ES" sz="1400">
                <a:ea typeface="+mn-lt"/>
                <a:cs typeface="+mn-lt"/>
              </a:rPr>
              <a:t>Salida por la mañana desde Benavente a las 8:30 </a:t>
            </a:r>
          </a:p>
          <a:p>
            <a:pPr>
              <a:lnSpc>
                <a:spcPct val="100000"/>
              </a:lnSpc>
            </a:pPr>
            <a:r>
              <a:rPr lang="es-ES" sz="1400">
                <a:ea typeface="+mn-lt"/>
                <a:cs typeface="+mn-lt"/>
              </a:rPr>
              <a:t>Visita a la Catedral de León </a:t>
            </a:r>
          </a:p>
          <a:p>
            <a:pPr>
              <a:lnSpc>
                <a:spcPct val="100000"/>
              </a:lnSpc>
            </a:pPr>
            <a:r>
              <a:rPr lang="es-ES" sz="1400">
                <a:ea typeface="+mn-lt"/>
                <a:cs typeface="+mn-lt"/>
              </a:rPr>
              <a:t>Recorrido por el casco histórico (Barrio Húmedo, plazas y murallas) </a:t>
            </a:r>
          </a:p>
          <a:p>
            <a:pPr>
              <a:lnSpc>
                <a:spcPct val="100000"/>
              </a:lnSpc>
            </a:pPr>
            <a:r>
              <a:rPr lang="es-ES" sz="1400">
                <a:ea typeface="+mn-lt"/>
                <a:cs typeface="+mn-lt"/>
              </a:rPr>
              <a:t>Opción de visitar la Basílica de San Isidoro (Panteón Real) </a:t>
            </a:r>
          </a:p>
          <a:p>
            <a:pPr>
              <a:lnSpc>
                <a:spcPct val="100000"/>
              </a:lnSpc>
            </a:pPr>
            <a:r>
              <a:rPr lang="es-ES" sz="1400">
                <a:ea typeface="+mn-lt"/>
                <a:cs typeface="+mn-lt"/>
              </a:rPr>
              <a:t>Paseo por la calle Ancha y la Casa Botines de Gaudí </a:t>
            </a:r>
          </a:p>
          <a:p>
            <a:pPr>
              <a:lnSpc>
                <a:spcPct val="100000"/>
              </a:lnSpc>
            </a:pPr>
            <a:r>
              <a:rPr lang="es-ES" sz="1400">
                <a:ea typeface="+mn-lt"/>
                <a:cs typeface="+mn-lt"/>
              </a:rPr>
              <a:t>Tiempo libre para comer y explorar la ciudad </a:t>
            </a:r>
          </a:p>
          <a:p>
            <a:pPr>
              <a:lnSpc>
                <a:spcPct val="100000"/>
              </a:lnSpc>
            </a:pPr>
            <a:r>
              <a:rPr lang="es-ES" sz="1400">
                <a:ea typeface="+mn-lt"/>
                <a:cs typeface="+mn-lt"/>
              </a:rPr>
              <a:t>Regreso a Benavente por la tarde a las 17:00 </a:t>
            </a:r>
          </a:p>
          <a:p>
            <a:pPr marL="0" indent="0">
              <a:lnSpc>
                <a:spcPct val="100000"/>
              </a:lnSpc>
              <a:buNone/>
            </a:pPr>
            <a:r>
              <a:rPr lang="es-ES" sz="1400" b="1">
                <a:ea typeface="+mn-lt"/>
                <a:cs typeface="+mn-lt"/>
              </a:rPr>
              <a:t>Tarde</a:t>
            </a:r>
            <a:r>
              <a:rPr lang="es-ES" sz="1400">
                <a:ea typeface="+mn-lt"/>
                <a:cs typeface="+mn-lt"/>
              </a:rPr>
              <a:t>: tiempo con las familias anfitrionas</a:t>
            </a:r>
            <a:endParaRPr lang="es-ES" sz="1400"/>
          </a:p>
        </p:txBody>
      </p:sp>
      <p:pic>
        <p:nvPicPr>
          <p:cNvPr id="5" name="Imagen 4" descr="IES León Felipe | Benavente">
            <a:extLst>
              <a:ext uri="{FF2B5EF4-FFF2-40B4-BE49-F238E27FC236}">
                <a16:creationId xmlns:a16="http://schemas.microsoft.com/office/drawing/2014/main" id="{66AC2F8C-FE74-CD40-E898-33057FEB9222}"/>
              </a:ext>
            </a:extLst>
          </p:cNvPr>
          <p:cNvPicPr>
            <a:picLocks noChangeAspect="1"/>
          </p:cNvPicPr>
          <p:nvPr/>
        </p:nvPicPr>
        <p:blipFill>
          <a:blip r:embed="rId2"/>
          <a:stretch>
            <a:fillRect/>
          </a:stretch>
        </p:blipFill>
        <p:spPr>
          <a:xfrm>
            <a:off x="8380987" y="1870111"/>
            <a:ext cx="1787711" cy="1838212"/>
          </a:xfrm>
          <a:prstGeom prst="rect">
            <a:avLst/>
          </a:prstGeom>
        </p:spPr>
      </p:pic>
      <p:pic>
        <p:nvPicPr>
          <p:cNvPr id="7" name="Imagen 6" descr="Margot-Friedländer-Gesamtschule - Startseite - Nachrichten">
            <a:extLst>
              <a:ext uri="{FF2B5EF4-FFF2-40B4-BE49-F238E27FC236}">
                <a16:creationId xmlns:a16="http://schemas.microsoft.com/office/drawing/2014/main" id="{843820D8-0431-9E9C-CA3F-C0AB488E527C}"/>
              </a:ext>
            </a:extLst>
          </p:cNvPr>
          <p:cNvPicPr>
            <a:picLocks noChangeAspect="1"/>
          </p:cNvPicPr>
          <p:nvPr/>
        </p:nvPicPr>
        <p:blipFill>
          <a:blip r:embed="rId3"/>
          <a:stretch>
            <a:fillRect/>
          </a:stretch>
        </p:blipFill>
        <p:spPr>
          <a:xfrm>
            <a:off x="7666176" y="4157592"/>
            <a:ext cx="3217333" cy="1205592"/>
          </a:xfrm>
          <a:prstGeom prst="rect">
            <a:avLst/>
          </a:prstGeom>
        </p:spPr>
      </p:pic>
      <p:sp>
        <p:nvSpPr>
          <p:cNvPr id="14" name="Freeform: Shape 13">
            <a:extLst>
              <a:ext uri="{FF2B5EF4-FFF2-40B4-BE49-F238E27FC236}">
                <a16:creationId xmlns:a16="http://schemas.microsoft.com/office/drawing/2014/main" id="{BE9E86F5-3804-4993-9353-B93A62BA6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25154" y="761848"/>
            <a:ext cx="4014345" cy="5291886"/>
          </a:xfrm>
          <a:custGeom>
            <a:avLst/>
            <a:gdLst>
              <a:gd name="connsiteX0" fmla="*/ 2010463 w 4014345"/>
              <a:gd name="connsiteY0" fmla="*/ 0 h 5302828"/>
              <a:gd name="connsiteX1" fmla="*/ 2186554 w 4014345"/>
              <a:gd name="connsiteY1" fmla="*/ 153908 h 5302828"/>
              <a:gd name="connsiteX2" fmla="*/ 3490066 w 4014345"/>
              <a:gd name="connsiteY2" fmla="*/ 799434 h 5302828"/>
              <a:gd name="connsiteX3" fmla="*/ 4014345 w 4014345"/>
              <a:gd name="connsiteY3" fmla="*/ 1914517 h 5302828"/>
              <a:gd name="connsiteX4" fmla="*/ 4014344 w 4014345"/>
              <a:gd name="connsiteY4" fmla="*/ 2588099 h 5302828"/>
              <a:gd name="connsiteX5" fmla="*/ 4009930 w 4014345"/>
              <a:gd name="connsiteY5" fmla="*/ 5302828 h 5302828"/>
              <a:gd name="connsiteX6" fmla="*/ 4415 w 4014345"/>
              <a:gd name="connsiteY6" fmla="*/ 5302828 h 5302828"/>
              <a:gd name="connsiteX7" fmla="*/ 0 w 4014345"/>
              <a:gd name="connsiteY7" fmla="*/ 2588099 h 5302828"/>
              <a:gd name="connsiteX8" fmla="*/ 1 w 4014345"/>
              <a:gd name="connsiteY8" fmla="*/ 1914517 h 5302828"/>
              <a:gd name="connsiteX9" fmla="*/ 524282 w 4014345"/>
              <a:gd name="connsiteY9" fmla="*/ 799434 h 5302828"/>
              <a:gd name="connsiteX10" fmla="*/ 1827794 w 4014345"/>
              <a:gd name="connsiteY10" fmla="*/ 153908 h 5302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14345" h="5302828">
                <a:moveTo>
                  <a:pt x="2010463" y="0"/>
                </a:moveTo>
                <a:lnTo>
                  <a:pt x="2186554" y="153908"/>
                </a:lnTo>
                <a:cubicBezTo>
                  <a:pt x="2623188" y="490280"/>
                  <a:pt x="3115215" y="582934"/>
                  <a:pt x="3490066" y="799434"/>
                </a:cubicBezTo>
                <a:cubicBezTo>
                  <a:pt x="3850510" y="1050687"/>
                  <a:pt x="4014345" y="1338834"/>
                  <a:pt x="4014345" y="1914517"/>
                </a:cubicBezTo>
                <a:cubicBezTo>
                  <a:pt x="4014345" y="2139044"/>
                  <a:pt x="4014344" y="2363572"/>
                  <a:pt x="4014344" y="2588099"/>
                </a:cubicBezTo>
                <a:lnTo>
                  <a:pt x="4009930" y="5302828"/>
                </a:lnTo>
                <a:lnTo>
                  <a:pt x="4415" y="5302828"/>
                </a:lnTo>
                <a:lnTo>
                  <a:pt x="0" y="2588099"/>
                </a:lnTo>
                <a:cubicBezTo>
                  <a:pt x="0" y="2363572"/>
                  <a:pt x="1" y="2139044"/>
                  <a:pt x="1" y="1914517"/>
                </a:cubicBezTo>
                <a:cubicBezTo>
                  <a:pt x="1" y="1338834"/>
                  <a:pt x="163838" y="1050687"/>
                  <a:pt x="524282" y="799434"/>
                </a:cubicBezTo>
                <a:cubicBezTo>
                  <a:pt x="899134" y="582934"/>
                  <a:pt x="1391162" y="490280"/>
                  <a:pt x="1827794" y="153908"/>
                </a:cubicBezTo>
                <a:close/>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754323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75883C3-4093-B443-859D-AE69F2FA1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1D4395C-B9FC-6930-7929-6B3E69C7557B}"/>
              </a:ext>
            </a:extLst>
          </p:cNvPr>
          <p:cNvSpPr>
            <a:spLocks noGrp="1"/>
          </p:cNvSpPr>
          <p:nvPr>
            <p:ph type="title"/>
          </p:nvPr>
        </p:nvSpPr>
        <p:spPr>
          <a:xfrm>
            <a:off x="6096000" y="952501"/>
            <a:ext cx="5143499" cy="1777051"/>
          </a:xfrm>
        </p:spPr>
        <p:txBody>
          <a:bodyPr anchor="t">
            <a:normAutofit/>
          </a:bodyPr>
          <a:lstStyle/>
          <a:p>
            <a:pPr algn="ctr">
              <a:lnSpc>
                <a:spcPct val="90000"/>
              </a:lnSpc>
            </a:pPr>
            <a:r>
              <a:rPr lang="es-ES"/>
              <a:t>Jueves 14 de mayo  Centro escolar </a:t>
            </a:r>
            <a:br>
              <a:rPr lang="es-ES" dirty="0"/>
            </a:br>
            <a:r>
              <a:rPr lang="es-ES" dirty="0"/>
              <a:t>(8:30–14:00) </a:t>
            </a:r>
          </a:p>
        </p:txBody>
      </p:sp>
      <p:sp>
        <p:nvSpPr>
          <p:cNvPr id="14" name="Freeform: Shape 8">
            <a:extLst>
              <a:ext uri="{FF2B5EF4-FFF2-40B4-BE49-F238E27FC236}">
                <a16:creationId xmlns:a16="http://schemas.microsoft.com/office/drawing/2014/main" id="{2947D73F-71C2-5946-AA8C-A364E0BB3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391" y="3130814"/>
            <a:ext cx="2372219"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0">
            <a:extLst>
              <a:ext uri="{FF2B5EF4-FFF2-40B4-BE49-F238E27FC236}">
                <a16:creationId xmlns:a16="http://schemas.microsoft.com/office/drawing/2014/main" id="{D639DD32-5C26-FD40-AFF8-10C2C043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5475" y="474081"/>
            <a:ext cx="2372219"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n 4" descr="IES León Felipe | Benavente">
            <a:extLst>
              <a:ext uri="{FF2B5EF4-FFF2-40B4-BE49-F238E27FC236}">
                <a16:creationId xmlns:a16="http://schemas.microsoft.com/office/drawing/2014/main" id="{AB71CC80-0657-48FB-F47B-95B1E8C96815}"/>
              </a:ext>
            </a:extLst>
          </p:cNvPr>
          <p:cNvPicPr>
            <a:picLocks noChangeAspect="1"/>
          </p:cNvPicPr>
          <p:nvPr/>
        </p:nvPicPr>
        <p:blipFill>
          <a:blip r:embed="rId2"/>
          <a:stretch>
            <a:fillRect/>
          </a:stretch>
        </p:blipFill>
        <p:spPr>
          <a:xfrm>
            <a:off x="2077159" y="1169349"/>
            <a:ext cx="1775363" cy="1825515"/>
          </a:xfrm>
          <a:prstGeom prst="rect">
            <a:avLst/>
          </a:prstGeom>
        </p:spPr>
      </p:pic>
      <p:pic>
        <p:nvPicPr>
          <p:cNvPr id="7" name="Imagen 6" descr="Margot-Friedländer-Gesamtschule - Startseite - Nachrichten">
            <a:extLst>
              <a:ext uri="{FF2B5EF4-FFF2-40B4-BE49-F238E27FC236}">
                <a16:creationId xmlns:a16="http://schemas.microsoft.com/office/drawing/2014/main" id="{A9E9604C-7B04-B0FD-0DD6-5D80D6AF7205}"/>
              </a:ext>
            </a:extLst>
          </p:cNvPr>
          <p:cNvPicPr>
            <a:picLocks noChangeAspect="1"/>
          </p:cNvPicPr>
          <p:nvPr/>
        </p:nvPicPr>
        <p:blipFill>
          <a:blip r:embed="rId3"/>
          <a:stretch>
            <a:fillRect/>
          </a:stretch>
        </p:blipFill>
        <p:spPr>
          <a:xfrm>
            <a:off x="737739" y="4375601"/>
            <a:ext cx="1921934" cy="720182"/>
          </a:xfrm>
          <a:prstGeom prst="rect">
            <a:avLst/>
          </a:prstGeom>
        </p:spPr>
      </p:pic>
      <p:sp>
        <p:nvSpPr>
          <p:cNvPr id="3" name="Marcador de contenido 2">
            <a:extLst>
              <a:ext uri="{FF2B5EF4-FFF2-40B4-BE49-F238E27FC236}">
                <a16:creationId xmlns:a16="http://schemas.microsoft.com/office/drawing/2014/main" id="{F80BD7F2-743F-1ABF-7532-96FBAAAC29CF}"/>
              </a:ext>
            </a:extLst>
          </p:cNvPr>
          <p:cNvSpPr>
            <a:spLocks noGrp="1"/>
          </p:cNvSpPr>
          <p:nvPr>
            <p:ph idx="1"/>
          </p:nvPr>
        </p:nvSpPr>
        <p:spPr>
          <a:xfrm>
            <a:off x="4748099" y="3500120"/>
            <a:ext cx="5802075" cy="2476499"/>
          </a:xfrm>
        </p:spPr>
        <p:txBody>
          <a:bodyPr vert="horz" lIns="91440" tIns="45720" rIns="91440" bIns="45720" rtlCol="0" anchor="t">
            <a:normAutofit fontScale="85000" lnSpcReduction="10000"/>
          </a:bodyPr>
          <a:lstStyle/>
          <a:p>
            <a:pPr marL="0" indent="0">
              <a:lnSpc>
                <a:spcPct val="100000"/>
              </a:lnSpc>
              <a:buNone/>
            </a:pPr>
            <a:r>
              <a:rPr lang="es-ES" sz="1900">
                <a:ea typeface="+mn-lt"/>
                <a:cs typeface="+mn-lt"/>
              </a:rPr>
              <a:t>• </a:t>
            </a:r>
            <a:r>
              <a:rPr lang="es-ES" sz="2400">
                <a:ea typeface="+mn-lt"/>
                <a:cs typeface="+mn-lt"/>
              </a:rPr>
              <a:t>Asistencia a clases </a:t>
            </a:r>
            <a:endParaRPr lang="es-ES" sz="2400" dirty="0">
              <a:ea typeface="+mn-lt"/>
              <a:cs typeface="+mn-lt"/>
            </a:endParaRPr>
          </a:p>
          <a:p>
            <a:pPr marL="0" indent="0">
              <a:lnSpc>
                <a:spcPct val="100000"/>
              </a:lnSpc>
              <a:buNone/>
            </a:pPr>
            <a:r>
              <a:rPr lang="es-ES" sz="2400">
                <a:ea typeface="+mn-lt"/>
                <a:cs typeface="+mn-lt"/>
              </a:rPr>
              <a:t>• Creación de un mural colaborativo del intercambio </a:t>
            </a:r>
            <a:endParaRPr lang="es-ES" sz="2400" dirty="0">
              <a:ea typeface="+mn-lt"/>
              <a:cs typeface="+mn-lt"/>
            </a:endParaRPr>
          </a:p>
          <a:p>
            <a:pPr marL="0" indent="0">
              <a:lnSpc>
                <a:spcPct val="100000"/>
              </a:lnSpc>
              <a:buNone/>
            </a:pPr>
            <a:r>
              <a:rPr lang="es-ES" sz="2400">
                <a:ea typeface="+mn-lt"/>
                <a:cs typeface="+mn-lt"/>
              </a:rPr>
              <a:t>• Degustación de productos típicos </a:t>
            </a:r>
            <a:endParaRPr lang="es-ES" sz="2400" dirty="0">
              <a:ea typeface="+mn-lt"/>
              <a:cs typeface="+mn-lt"/>
            </a:endParaRPr>
          </a:p>
          <a:p>
            <a:pPr marL="0" indent="0">
              <a:lnSpc>
                <a:spcPct val="100000"/>
              </a:lnSpc>
              <a:buNone/>
            </a:pPr>
            <a:r>
              <a:rPr lang="es-ES" sz="2400">
                <a:ea typeface="+mn-lt"/>
                <a:cs typeface="+mn-lt"/>
              </a:rPr>
              <a:t>• Preparación de recuerdos </a:t>
            </a:r>
            <a:endParaRPr lang="es-ES" sz="2400" dirty="0">
              <a:ea typeface="+mn-lt"/>
              <a:cs typeface="+mn-lt"/>
            </a:endParaRPr>
          </a:p>
          <a:p>
            <a:pPr marL="0" indent="0">
              <a:lnSpc>
                <a:spcPct val="100000"/>
              </a:lnSpc>
              <a:buNone/>
            </a:pPr>
            <a:endParaRPr lang="es-ES" sz="2400" dirty="0">
              <a:ea typeface="+mn-lt"/>
              <a:cs typeface="+mn-lt"/>
            </a:endParaRPr>
          </a:p>
          <a:p>
            <a:pPr marL="0" indent="0">
              <a:lnSpc>
                <a:spcPct val="100000"/>
              </a:lnSpc>
              <a:buNone/>
            </a:pPr>
            <a:r>
              <a:rPr lang="es-ES" sz="2400" b="1">
                <a:ea typeface="+mn-lt"/>
                <a:cs typeface="+mn-lt"/>
              </a:rPr>
              <a:t>Tarde:</a:t>
            </a:r>
            <a:r>
              <a:rPr lang="es-ES" sz="2400">
                <a:ea typeface="+mn-lt"/>
                <a:cs typeface="+mn-lt"/>
              </a:rPr>
              <a:t> tiempo con las familias anfitrionas</a:t>
            </a:r>
            <a:endParaRPr lang="es-ES" sz="2400"/>
          </a:p>
        </p:txBody>
      </p:sp>
    </p:spTree>
    <p:extLst>
      <p:ext uri="{BB962C8B-B14F-4D97-AF65-F5344CB8AC3E}">
        <p14:creationId xmlns:p14="http://schemas.microsoft.com/office/powerpoint/2010/main" val="1742776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1">
            <a:extLst>
              <a:ext uri="{FF2B5EF4-FFF2-40B4-BE49-F238E27FC236}">
                <a16:creationId xmlns:a16="http://schemas.microsoft.com/office/drawing/2014/main" id="{835AA2A1-CAE3-A043-B754-EF0448925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B3219D2-39D5-D942-392A-196558F3C836}"/>
              </a:ext>
            </a:extLst>
          </p:cNvPr>
          <p:cNvSpPr>
            <a:spLocks noGrp="1"/>
          </p:cNvSpPr>
          <p:nvPr>
            <p:ph type="title"/>
          </p:nvPr>
        </p:nvSpPr>
        <p:spPr>
          <a:xfrm>
            <a:off x="119379" y="952499"/>
            <a:ext cx="4488480" cy="2126603"/>
          </a:xfrm>
        </p:spPr>
        <p:txBody>
          <a:bodyPr anchor="ctr">
            <a:normAutofit/>
          </a:bodyPr>
          <a:lstStyle/>
          <a:p>
            <a:pPr algn="ctr"/>
            <a:r>
              <a:rPr lang="es-ES" dirty="0"/>
              <a:t>Viernes 15 de </a:t>
            </a:r>
            <a:r>
              <a:rPr lang="es-ES"/>
              <a:t>mayo </a:t>
            </a:r>
            <a:br>
              <a:rPr lang="es-ES" dirty="0"/>
            </a:br>
            <a:r>
              <a:rPr lang="es-ES"/>
              <a:t>Salida</a:t>
            </a:r>
          </a:p>
        </p:txBody>
      </p:sp>
      <p:pic>
        <p:nvPicPr>
          <p:cNvPr id="5" name="Imagen 4" descr="IES León Felipe | Benavente">
            <a:extLst>
              <a:ext uri="{FF2B5EF4-FFF2-40B4-BE49-F238E27FC236}">
                <a16:creationId xmlns:a16="http://schemas.microsoft.com/office/drawing/2014/main" id="{9A391CF2-4507-B5A6-DACB-C8E920F8BAF3}"/>
              </a:ext>
            </a:extLst>
          </p:cNvPr>
          <p:cNvPicPr>
            <a:picLocks noChangeAspect="1"/>
          </p:cNvPicPr>
          <p:nvPr/>
        </p:nvPicPr>
        <p:blipFill>
          <a:blip r:embed="rId2"/>
          <a:stretch>
            <a:fillRect/>
          </a:stretch>
        </p:blipFill>
        <p:spPr>
          <a:xfrm>
            <a:off x="5425179" y="486089"/>
            <a:ext cx="2453505" cy="2522814"/>
          </a:xfrm>
          <a:prstGeom prst="rect">
            <a:avLst/>
          </a:prstGeom>
        </p:spPr>
      </p:pic>
      <p:pic>
        <p:nvPicPr>
          <p:cNvPr id="7" name="Imagen 6" descr="Margot-Friedländer-Gesamtschule - Startseite - Nachrichten">
            <a:extLst>
              <a:ext uri="{FF2B5EF4-FFF2-40B4-BE49-F238E27FC236}">
                <a16:creationId xmlns:a16="http://schemas.microsoft.com/office/drawing/2014/main" id="{CCE7A080-C279-4A6D-FD1F-48DF099AB8F2}"/>
              </a:ext>
            </a:extLst>
          </p:cNvPr>
          <p:cNvPicPr>
            <a:picLocks noChangeAspect="1"/>
          </p:cNvPicPr>
          <p:nvPr/>
        </p:nvPicPr>
        <p:blipFill>
          <a:blip r:embed="rId3"/>
          <a:stretch>
            <a:fillRect/>
          </a:stretch>
        </p:blipFill>
        <p:spPr>
          <a:xfrm>
            <a:off x="3778350" y="4804452"/>
            <a:ext cx="2519439" cy="944078"/>
          </a:xfrm>
          <a:prstGeom prst="rect">
            <a:avLst/>
          </a:prstGeom>
        </p:spPr>
      </p:pic>
      <p:sp>
        <p:nvSpPr>
          <p:cNvPr id="3" name="Marcador de contenido 2">
            <a:extLst>
              <a:ext uri="{FF2B5EF4-FFF2-40B4-BE49-F238E27FC236}">
                <a16:creationId xmlns:a16="http://schemas.microsoft.com/office/drawing/2014/main" id="{9DF72AC6-9DEB-040D-CB67-FEB17D68DE51}"/>
              </a:ext>
            </a:extLst>
          </p:cNvPr>
          <p:cNvSpPr>
            <a:spLocks noGrp="1"/>
          </p:cNvSpPr>
          <p:nvPr>
            <p:ph idx="1"/>
          </p:nvPr>
        </p:nvSpPr>
        <p:spPr>
          <a:xfrm>
            <a:off x="7399090" y="3429000"/>
            <a:ext cx="4541448" cy="2522814"/>
          </a:xfrm>
        </p:spPr>
        <p:txBody>
          <a:bodyPr vert="horz" lIns="91440" tIns="45720" rIns="91440" bIns="45720" rtlCol="0" anchor="ctr">
            <a:normAutofit/>
          </a:bodyPr>
          <a:lstStyle/>
          <a:p>
            <a:pPr marL="0" indent="0">
              <a:buNone/>
            </a:pPr>
            <a:r>
              <a:rPr lang="es-ES">
                <a:ea typeface="+mn-lt"/>
                <a:cs typeface="+mn-lt"/>
              </a:rPr>
              <a:t>• </a:t>
            </a:r>
            <a:r>
              <a:rPr lang="es-ES" sz="2400">
                <a:ea typeface="+mn-lt"/>
                <a:cs typeface="+mn-lt"/>
              </a:rPr>
              <a:t>Salida desde Benavente hacia Madrid: ~08:00 </a:t>
            </a:r>
          </a:p>
          <a:p>
            <a:pPr marL="0" indent="0">
              <a:buNone/>
            </a:pPr>
            <a:r>
              <a:rPr lang="es-ES" sz="2400">
                <a:ea typeface="+mn-lt"/>
                <a:cs typeface="+mn-lt"/>
              </a:rPr>
              <a:t>• Vuelo: Madrid → Ámsterdam (KLM KL1504), salida a las 13:0</a:t>
            </a:r>
            <a:r>
              <a:rPr lang="es-ES">
                <a:ea typeface="+mn-lt"/>
                <a:cs typeface="+mn-lt"/>
              </a:rPr>
              <a:t>5</a:t>
            </a:r>
            <a:endParaRPr lang="es-ES"/>
          </a:p>
        </p:txBody>
      </p:sp>
      <p:grpSp>
        <p:nvGrpSpPr>
          <p:cNvPr id="18" name="Group 13">
            <a:extLst>
              <a:ext uri="{FF2B5EF4-FFF2-40B4-BE49-F238E27FC236}">
                <a16:creationId xmlns:a16="http://schemas.microsoft.com/office/drawing/2014/main" id="{59E0DB9A-B340-EC49-A1F0-ED0C9891DA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3419431" y="0"/>
            <a:ext cx="4813158" cy="6856993"/>
            <a:chOff x="5082625" y="0"/>
            <a:chExt cx="4813158" cy="6856993"/>
          </a:xfrm>
        </p:grpSpPr>
        <p:sp>
          <p:nvSpPr>
            <p:cNvPr id="15" name="Freeform: Shape 12">
              <a:extLst>
                <a:ext uri="{FF2B5EF4-FFF2-40B4-BE49-F238E27FC236}">
                  <a16:creationId xmlns:a16="http://schemas.microsoft.com/office/drawing/2014/main" id="{FBB590AC-61A7-BE47-92BB-C2184EF034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082625" y="0"/>
              <a:ext cx="3152474" cy="3837982"/>
            </a:xfrm>
            <a:custGeom>
              <a:avLst/>
              <a:gdLst>
                <a:gd name="connsiteX0" fmla="*/ 0 w 3152219"/>
                <a:gd name="connsiteY0" fmla="*/ 0 h 3837982"/>
                <a:gd name="connsiteX1" fmla="*/ 3152219 w 3152219"/>
                <a:gd name="connsiteY1" fmla="*/ 0 h 3837982"/>
                <a:gd name="connsiteX2" fmla="*/ 3152219 w 3152219"/>
                <a:gd name="connsiteY2" fmla="*/ 2329946 h 3837982"/>
                <a:gd name="connsiteX3" fmla="*/ 2740534 w 3152219"/>
                <a:gd name="connsiteY3" fmla="*/ 3208280 h 3837982"/>
                <a:gd name="connsiteX4" fmla="*/ 1716965 w 3152219"/>
                <a:gd name="connsiteY4" fmla="*/ 3716751 h 3837982"/>
                <a:gd name="connsiteX5" fmla="*/ 1573526 w 3152219"/>
                <a:gd name="connsiteY5" fmla="*/ 3837982 h 3837982"/>
                <a:gd name="connsiteX6" fmla="*/ 1435253 w 3152219"/>
                <a:gd name="connsiteY6" fmla="*/ 3716751 h 3837982"/>
                <a:gd name="connsiteX7" fmla="*/ 411685 w 3152219"/>
                <a:gd name="connsiteY7" fmla="*/ 3208280 h 3837982"/>
                <a:gd name="connsiteX8" fmla="*/ 0 w 3152219"/>
                <a:gd name="connsiteY8" fmla="*/ 2329946 h 3837982"/>
                <a:gd name="connsiteX0" fmla="*/ 0 w 3152219"/>
                <a:gd name="connsiteY0" fmla="*/ 0 h 3837982"/>
                <a:gd name="connsiteX1" fmla="*/ 3152219 w 3152219"/>
                <a:gd name="connsiteY1" fmla="*/ 0 h 3837982"/>
                <a:gd name="connsiteX2" fmla="*/ 3152219 w 3152219"/>
                <a:gd name="connsiteY2" fmla="*/ 2329946 h 3837982"/>
                <a:gd name="connsiteX3" fmla="*/ 2740534 w 3152219"/>
                <a:gd name="connsiteY3" fmla="*/ 3208280 h 3837982"/>
                <a:gd name="connsiteX4" fmla="*/ 1716965 w 3152219"/>
                <a:gd name="connsiteY4" fmla="*/ 3716751 h 3837982"/>
                <a:gd name="connsiteX5" fmla="*/ 1573526 w 3152219"/>
                <a:gd name="connsiteY5" fmla="*/ 3837982 h 3837982"/>
                <a:gd name="connsiteX6" fmla="*/ 1435253 w 3152219"/>
                <a:gd name="connsiteY6" fmla="*/ 3716751 h 3837982"/>
                <a:gd name="connsiteX7" fmla="*/ 411685 w 3152219"/>
                <a:gd name="connsiteY7" fmla="*/ 3208280 h 3837982"/>
                <a:gd name="connsiteX8" fmla="*/ 0 w 3152219"/>
                <a:gd name="connsiteY8" fmla="*/ 2329946 h 3837982"/>
                <a:gd name="connsiteX9" fmla="*/ 91440 w 3152219"/>
                <a:gd name="connsiteY9" fmla="*/ 91440 h 3837982"/>
                <a:gd name="connsiteX0" fmla="*/ 5349 w 3157568"/>
                <a:gd name="connsiteY0" fmla="*/ 0 h 3837982"/>
                <a:gd name="connsiteX1" fmla="*/ 3157568 w 3157568"/>
                <a:gd name="connsiteY1" fmla="*/ 0 h 3837982"/>
                <a:gd name="connsiteX2" fmla="*/ 3157568 w 3157568"/>
                <a:gd name="connsiteY2" fmla="*/ 2329946 h 3837982"/>
                <a:gd name="connsiteX3" fmla="*/ 2745883 w 3157568"/>
                <a:gd name="connsiteY3" fmla="*/ 3208280 h 3837982"/>
                <a:gd name="connsiteX4" fmla="*/ 1722314 w 3157568"/>
                <a:gd name="connsiteY4" fmla="*/ 3716751 h 3837982"/>
                <a:gd name="connsiteX5" fmla="*/ 1578875 w 3157568"/>
                <a:gd name="connsiteY5" fmla="*/ 3837982 h 3837982"/>
                <a:gd name="connsiteX6" fmla="*/ 1440602 w 3157568"/>
                <a:gd name="connsiteY6" fmla="*/ 3716751 h 3837982"/>
                <a:gd name="connsiteX7" fmla="*/ 417034 w 3157568"/>
                <a:gd name="connsiteY7" fmla="*/ 3208280 h 3837982"/>
                <a:gd name="connsiteX8" fmla="*/ 5349 w 3157568"/>
                <a:gd name="connsiteY8" fmla="*/ 2329946 h 3837982"/>
                <a:gd name="connsiteX9" fmla="*/ 0 w 3157568"/>
                <a:gd name="connsiteY9" fmla="*/ 4839 h 3837982"/>
                <a:gd name="connsiteX0" fmla="*/ 255 w 3152474"/>
                <a:gd name="connsiteY0" fmla="*/ 0 h 3837982"/>
                <a:gd name="connsiteX1" fmla="*/ 3152474 w 3152474"/>
                <a:gd name="connsiteY1" fmla="*/ 0 h 3837982"/>
                <a:gd name="connsiteX2" fmla="*/ 3152474 w 3152474"/>
                <a:gd name="connsiteY2" fmla="*/ 2329946 h 3837982"/>
                <a:gd name="connsiteX3" fmla="*/ 2740789 w 3152474"/>
                <a:gd name="connsiteY3" fmla="*/ 3208280 h 3837982"/>
                <a:gd name="connsiteX4" fmla="*/ 1717220 w 3152474"/>
                <a:gd name="connsiteY4" fmla="*/ 3716751 h 3837982"/>
                <a:gd name="connsiteX5" fmla="*/ 1573781 w 3152474"/>
                <a:gd name="connsiteY5" fmla="*/ 3837982 h 3837982"/>
                <a:gd name="connsiteX6" fmla="*/ 1435508 w 3152474"/>
                <a:gd name="connsiteY6" fmla="*/ 3716751 h 3837982"/>
                <a:gd name="connsiteX7" fmla="*/ 411940 w 3152474"/>
                <a:gd name="connsiteY7" fmla="*/ 3208280 h 3837982"/>
                <a:gd name="connsiteX8" fmla="*/ 255 w 3152474"/>
                <a:gd name="connsiteY8" fmla="*/ 2329946 h 3837982"/>
                <a:gd name="connsiteX9" fmla="*/ 0 w 3152474"/>
                <a:gd name="connsiteY9" fmla="*/ 35404 h 3837982"/>
                <a:gd name="connsiteX0" fmla="*/ 3152474 w 3152474"/>
                <a:gd name="connsiteY0" fmla="*/ 0 h 3837982"/>
                <a:gd name="connsiteX1" fmla="*/ 3152474 w 3152474"/>
                <a:gd name="connsiteY1" fmla="*/ 2329946 h 3837982"/>
                <a:gd name="connsiteX2" fmla="*/ 2740789 w 3152474"/>
                <a:gd name="connsiteY2" fmla="*/ 3208280 h 3837982"/>
                <a:gd name="connsiteX3" fmla="*/ 1717220 w 3152474"/>
                <a:gd name="connsiteY3" fmla="*/ 3716751 h 3837982"/>
                <a:gd name="connsiteX4" fmla="*/ 1573781 w 3152474"/>
                <a:gd name="connsiteY4" fmla="*/ 3837982 h 3837982"/>
                <a:gd name="connsiteX5" fmla="*/ 1435508 w 3152474"/>
                <a:gd name="connsiteY5" fmla="*/ 3716751 h 3837982"/>
                <a:gd name="connsiteX6" fmla="*/ 411940 w 3152474"/>
                <a:gd name="connsiteY6" fmla="*/ 3208280 h 3837982"/>
                <a:gd name="connsiteX7" fmla="*/ 255 w 3152474"/>
                <a:gd name="connsiteY7" fmla="*/ 2329946 h 3837982"/>
                <a:gd name="connsiteX8" fmla="*/ 0 w 3152474"/>
                <a:gd name="connsiteY8" fmla="*/ 35404 h 3837982"/>
                <a:gd name="connsiteX0" fmla="*/ 3152474 w 3152474"/>
                <a:gd name="connsiteY0" fmla="*/ 0 h 3837982"/>
                <a:gd name="connsiteX1" fmla="*/ 3152474 w 3152474"/>
                <a:gd name="connsiteY1" fmla="*/ 2329946 h 3837982"/>
                <a:gd name="connsiteX2" fmla="*/ 2740789 w 3152474"/>
                <a:gd name="connsiteY2" fmla="*/ 3208280 h 3837982"/>
                <a:gd name="connsiteX3" fmla="*/ 1717220 w 3152474"/>
                <a:gd name="connsiteY3" fmla="*/ 3716751 h 3837982"/>
                <a:gd name="connsiteX4" fmla="*/ 1573781 w 3152474"/>
                <a:gd name="connsiteY4" fmla="*/ 3837982 h 3837982"/>
                <a:gd name="connsiteX5" fmla="*/ 1435508 w 3152474"/>
                <a:gd name="connsiteY5" fmla="*/ 3716751 h 3837982"/>
                <a:gd name="connsiteX6" fmla="*/ 411940 w 3152474"/>
                <a:gd name="connsiteY6" fmla="*/ 3208280 h 3837982"/>
                <a:gd name="connsiteX7" fmla="*/ 255 w 3152474"/>
                <a:gd name="connsiteY7" fmla="*/ 2329946 h 3837982"/>
                <a:gd name="connsiteX8" fmla="*/ 0 w 3152474"/>
                <a:gd name="connsiteY8" fmla="*/ 4839 h 3837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52474" h="3837982">
                  <a:moveTo>
                    <a:pt x="3152474" y="0"/>
                  </a:moveTo>
                  <a:lnTo>
                    <a:pt x="3152474" y="2329946"/>
                  </a:lnTo>
                  <a:cubicBezTo>
                    <a:pt x="3152474" y="2783403"/>
                    <a:pt x="3023823" y="3010372"/>
                    <a:pt x="2740789" y="3208280"/>
                  </a:cubicBezTo>
                  <a:cubicBezTo>
                    <a:pt x="2446441" y="3378814"/>
                    <a:pt x="2060081" y="3451796"/>
                    <a:pt x="1717220" y="3716751"/>
                  </a:cubicBezTo>
                  <a:lnTo>
                    <a:pt x="1573781" y="3837982"/>
                  </a:lnTo>
                  <a:lnTo>
                    <a:pt x="1435508" y="3716751"/>
                  </a:lnTo>
                  <a:cubicBezTo>
                    <a:pt x="1092646" y="3451796"/>
                    <a:pt x="706286" y="3378814"/>
                    <a:pt x="411940" y="3208280"/>
                  </a:cubicBezTo>
                  <a:cubicBezTo>
                    <a:pt x="128905" y="3010372"/>
                    <a:pt x="255" y="2783403"/>
                    <a:pt x="255" y="2329946"/>
                  </a:cubicBezTo>
                  <a:cubicBezTo>
                    <a:pt x="255" y="1553297"/>
                    <a:pt x="0" y="4839"/>
                    <a:pt x="0" y="4839"/>
                  </a:cubicBezTo>
                </a:path>
              </a:pathLst>
            </a:custGeom>
            <a:noFill/>
            <a:ln w="25400" cap="rnd">
              <a:solidFill>
                <a:schemeClr val="bg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4">
              <a:extLst>
                <a:ext uri="{FF2B5EF4-FFF2-40B4-BE49-F238E27FC236}">
                  <a16:creationId xmlns:a16="http://schemas.microsoft.com/office/drawing/2014/main" id="{38D9B8BB-BB0A-C449-BB85-B430570140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43564" y="3033562"/>
              <a:ext cx="3152219" cy="3823431"/>
            </a:xfrm>
            <a:custGeom>
              <a:avLst/>
              <a:gdLst>
                <a:gd name="connsiteX0" fmla="*/ 1573526 w 3152219"/>
                <a:gd name="connsiteY0" fmla="*/ 0 h 3823431"/>
                <a:gd name="connsiteX1" fmla="*/ 1716965 w 3152219"/>
                <a:gd name="connsiteY1" fmla="*/ 121231 h 3823431"/>
                <a:gd name="connsiteX2" fmla="*/ 2740534 w 3152219"/>
                <a:gd name="connsiteY2" fmla="*/ 629702 h 3823431"/>
                <a:gd name="connsiteX3" fmla="*/ 3152219 w 3152219"/>
                <a:gd name="connsiteY3" fmla="*/ 1508036 h 3823431"/>
                <a:gd name="connsiteX4" fmla="*/ 3152219 w 3152219"/>
                <a:gd name="connsiteY4" fmla="*/ 3823431 h 3823431"/>
                <a:gd name="connsiteX5" fmla="*/ 0 w 3152219"/>
                <a:gd name="connsiteY5" fmla="*/ 3823431 h 3823431"/>
                <a:gd name="connsiteX6" fmla="*/ 0 w 3152219"/>
                <a:gd name="connsiteY6" fmla="*/ 1508036 h 3823431"/>
                <a:gd name="connsiteX7" fmla="*/ 411685 w 3152219"/>
                <a:gd name="connsiteY7" fmla="*/ 629702 h 3823431"/>
                <a:gd name="connsiteX8" fmla="*/ 1435253 w 3152219"/>
                <a:gd name="connsiteY8" fmla="*/ 121231 h 3823431"/>
                <a:gd name="connsiteX0" fmla="*/ 0 w 3152219"/>
                <a:gd name="connsiteY0" fmla="*/ 3823431 h 3914871"/>
                <a:gd name="connsiteX1" fmla="*/ 0 w 3152219"/>
                <a:gd name="connsiteY1" fmla="*/ 1508036 h 3914871"/>
                <a:gd name="connsiteX2" fmla="*/ 411685 w 3152219"/>
                <a:gd name="connsiteY2" fmla="*/ 629702 h 3914871"/>
                <a:gd name="connsiteX3" fmla="*/ 1435253 w 3152219"/>
                <a:gd name="connsiteY3" fmla="*/ 121231 h 3914871"/>
                <a:gd name="connsiteX4" fmla="*/ 1573526 w 3152219"/>
                <a:gd name="connsiteY4" fmla="*/ 0 h 3914871"/>
                <a:gd name="connsiteX5" fmla="*/ 1716965 w 3152219"/>
                <a:gd name="connsiteY5" fmla="*/ 121231 h 3914871"/>
                <a:gd name="connsiteX6" fmla="*/ 2740534 w 3152219"/>
                <a:gd name="connsiteY6" fmla="*/ 629702 h 3914871"/>
                <a:gd name="connsiteX7" fmla="*/ 3152219 w 3152219"/>
                <a:gd name="connsiteY7" fmla="*/ 1508036 h 3914871"/>
                <a:gd name="connsiteX8" fmla="*/ 3152219 w 3152219"/>
                <a:gd name="connsiteY8" fmla="*/ 3823431 h 3914871"/>
                <a:gd name="connsiteX9" fmla="*/ 91440 w 3152219"/>
                <a:gd name="connsiteY9" fmla="*/ 3914871 h 3914871"/>
                <a:gd name="connsiteX0" fmla="*/ 0 w 3152219"/>
                <a:gd name="connsiteY0" fmla="*/ 3823431 h 3823431"/>
                <a:gd name="connsiteX1" fmla="*/ 0 w 3152219"/>
                <a:gd name="connsiteY1" fmla="*/ 1508036 h 3823431"/>
                <a:gd name="connsiteX2" fmla="*/ 411685 w 3152219"/>
                <a:gd name="connsiteY2" fmla="*/ 629702 h 3823431"/>
                <a:gd name="connsiteX3" fmla="*/ 1435253 w 3152219"/>
                <a:gd name="connsiteY3" fmla="*/ 121231 h 3823431"/>
                <a:gd name="connsiteX4" fmla="*/ 1573526 w 3152219"/>
                <a:gd name="connsiteY4" fmla="*/ 0 h 3823431"/>
                <a:gd name="connsiteX5" fmla="*/ 1716965 w 3152219"/>
                <a:gd name="connsiteY5" fmla="*/ 121231 h 3823431"/>
                <a:gd name="connsiteX6" fmla="*/ 2740534 w 3152219"/>
                <a:gd name="connsiteY6" fmla="*/ 629702 h 3823431"/>
                <a:gd name="connsiteX7" fmla="*/ 3152219 w 3152219"/>
                <a:gd name="connsiteY7" fmla="*/ 1508036 h 3823431"/>
                <a:gd name="connsiteX8" fmla="*/ 3152219 w 3152219"/>
                <a:gd name="connsiteY8" fmla="*/ 3823431 h 38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52219" h="3823431">
                  <a:moveTo>
                    <a:pt x="0" y="3823431"/>
                  </a:moveTo>
                  <a:lnTo>
                    <a:pt x="0" y="1508036"/>
                  </a:lnTo>
                  <a:cubicBezTo>
                    <a:pt x="0" y="1054579"/>
                    <a:pt x="128650" y="827610"/>
                    <a:pt x="411685" y="629702"/>
                  </a:cubicBezTo>
                  <a:cubicBezTo>
                    <a:pt x="706031" y="459168"/>
                    <a:pt x="1092391" y="386186"/>
                    <a:pt x="1435253" y="121231"/>
                  </a:cubicBezTo>
                  <a:lnTo>
                    <a:pt x="1573526" y="0"/>
                  </a:lnTo>
                  <a:lnTo>
                    <a:pt x="1716965" y="121231"/>
                  </a:lnTo>
                  <a:cubicBezTo>
                    <a:pt x="2059826" y="386186"/>
                    <a:pt x="2446186" y="459168"/>
                    <a:pt x="2740534" y="629702"/>
                  </a:cubicBezTo>
                  <a:cubicBezTo>
                    <a:pt x="3023568" y="827610"/>
                    <a:pt x="3152219" y="1054579"/>
                    <a:pt x="3152219" y="1508036"/>
                  </a:cubicBezTo>
                  <a:lnTo>
                    <a:pt x="3152219" y="3823431"/>
                  </a:lnTo>
                </a:path>
              </a:pathLst>
            </a:custGeom>
            <a:noFill/>
            <a:ln w="25400" cap="rnd">
              <a:solidFill>
                <a:schemeClr val="bg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790708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569236-7CB2-55AD-3795-23ACED23EE03}"/>
              </a:ext>
            </a:extLst>
          </p:cNvPr>
          <p:cNvSpPr>
            <a:spLocks noGrp="1"/>
          </p:cNvSpPr>
          <p:nvPr>
            <p:ph type="title"/>
          </p:nvPr>
        </p:nvSpPr>
        <p:spPr>
          <a:xfrm>
            <a:off x="410059" y="5052772"/>
            <a:ext cx="11372395" cy="922210"/>
          </a:xfrm>
        </p:spPr>
        <p:txBody>
          <a:bodyPr vert="horz" lIns="91440" tIns="45720" rIns="91440" bIns="45720" rtlCol="0" anchor="ctr">
            <a:noAutofit/>
          </a:bodyPr>
          <a:lstStyle/>
          <a:p>
            <a:pPr algn="just"/>
            <a:r>
              <a:rPr lang="es-ES" sz="2800" err="1"/>
              <a:t>Gescher</a:t>
            </a:r>
            <a:r>
              <a:rPr lang="es-ES" sz="2800" dirty="0"/>
              <a:t> es un municipio situado en el distrito de </a:t>
            </a:r>
            <a:r>
              <a:rPr lang="es-ES" sz="2800" err="1"/>
              <a:t>Borken</a:t>
            </a:r>
            <a:r>
              <a:rPr lang="es-ES" sz="2800" dirty="0"/>
              <a:t>, en el estado federado </a:t>
            </a:r>
            <a:r>
              <a:rPr lang="es-ES" sz="2800"/>
              <a:t>de Renania del Norte-Westfalia, con una población de unos 17.175 habitantes. </a:t>
            </a:r>
            <a:r>
              <a:rPr lang="es-ES" sz="2800" dirty="0"/>
              <a:t>Se encuentra ubicado al noroeste del estado, en la región de Münster, cerca de la frontera con Países Bajos.</a:t>
            </a:r>
          </a:p>
        </p:txBody>
      </p:sp>
      <p:pic>
        <p:nvPicPr>
          <p:cNvPr id="7" name="Marcador de contenido 6" descr="Mapa&#10;&#10;El contenido generado por IA puede ser incorrecto.">
            <a:extLst>
              <a:ext uri="{FF2B5EF4-FFF2-40B4-BE49-F238E27FC236}">
                <a16:creationId xmlns:a16="http://schemas.microsoft.com/office/drawing/2014/main" id="{A12ECB4E-F262-0DB9-DC11-A6872E3FBE25}"/>
              </a:ext>
            </a:extLst>
          </p:cNvPr>
          <p:cNvPicPr>
            <a:picLocks noGrp="1" noChangeAspect="1"/>
          </p:cNvPicPr>
          <p:nvPr>
            <p:ph idx="1"/>
          </p:nvPr>
        </p:nvPicPr>
        <p:blipFill>
          <a:blip r:embed="rId2"/>
          <a:stretch>
            <a:fillRect/>
          </a:stretch>
        </p:blipFill>
        <p:spPr>
          <a:xfrm>
            <a:off x="415758" y="156674"/>
            <a:ext cx="11358908" cy="3815534"/>
          </a:xfrm>
          <a:prstGeom prst="rect">
            <a:avLst/>
          </a:prstGeom>
        </p:spPr>
      </p:pic>
    </p:spTree>
    <p:extLst>
      <p:ext uri="{BB962C8B-B14F-4D97-AF65-F5344CB8AC3E}">
        <p14:creationId xmlns:p14="http://schemas.microsoft.com/office/powerpoint/2010/main" val="180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206359A-F1E3-49EE-BBC2-40888C4A36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65700" y="2026"/>
            <a:ext cx="2926300" cy="5030922"/>
            <a:chOff x="9265700" y="2026"/>
            <a:chExt cx="2926300" cy="5030922"/>
          </a:xfrm>
        </p:grpSpPr>
        <p:sp>
          <p:nvSpPr>
            <p:cNvPr id="10" name="Freeform: Shape 9">
              <a:extLst>
                <a:ext uri="{FF2B5EF4-FFF2-40B4-BE49-F238E27FC236}">
                  <a16:creationId xmlns:a16="http://schemas.microsoft.com/office/drawing/2014/main" id="{CED90C42-6A0F-48E8-BF96-7D3E2A395E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DA0863A-55F7-4EB0-9451-F3EE4D65DB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5FE7CFE2-40F6-44B2-8AAD-0C384EEFC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9F0D6A17-AA80-4608-8660-8D1587A1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useBgFill="1">
        <p:nvSpPr>
          <p:cNvPr id="15" name="Rectangle 14">
            <a:extLst>
              <a:ext uri="{FF2B5EF4-FFF2-40B4-BE49-F238E27FC236}">
                <a16:creationId xmlns:a16="http://schemas.microsoft.com/office/drawing/2014/main" id="{4958DF84-F5C6-794F-8945-485D6C1075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File:Gesamtschule Gescher.jpg - Wikimedia Commons">
            <a:extLst>
              <a:ext uri="{FF2B5EF4-FFF2-40B4-BE49-F238E27FC236}">
                <a16:creationId xmlns:a16="http://schemas.microsoft.com/office/drawing/2014/main" id="{F7F27CAB-23CC-2F90-9B1C-CF831F8ADE4F}"/>
              </a:ext>
            </a:extLst>
          </p:cNvPr>
          <p:cNvPicPr>
            <a:picLocks noChangeAspect="1"/>
          </p:cNvPicPr>
          <p:nvPr/>
        </p:nvPicPr>
        <p:blipFill>
          <a:blip r:embed="rId2"/>
          <a:srcRect t="6588" b="18412"/>
          <a:stretch>
            <a:fillRect/>
          </a:stretch>
        </p:blipFill>
        <p:spPr>
          <a:xfrm>
            <a:off x="20" y="10"/>
            <a:ext cx="12191979" cy="6857989"/>
          </a:xfrm>
          <a:prstGeom prst="rect">
            <a:avLst/>
          </a:prstGeom>
        </p:spPr>
      </p:pic>
      <p:sp useBgFill="1">
        <p:nvSpPr>
          <p:cNvPr id="17" name="Freeform: Shape 16">
            <a:extLst>
              <a:ext uri="{FF2B5EF4-FFF2-40B4-BE49-F238E27FC236}">
                <a16:creationId xmlns:a16="http://schemas.microsoft.com/office/drawing/2014/main" id="{4AF0997A-7C0F-4AD2-BA90-5FE341A17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595" y="805231"/>
            <a:ext cx="3876811" cy="5245563"/>
          </a:xfrm>
          <a:custGeom>
            <a:avLst/>
            <a:gdLst>
              <a:gd name="connsiteX0" fmla="*/ 1941583 w 3876811"/>
              <a:gd name="connsiteY0" fmla="*/ 0 h 5245563"/>
              <a:gd name="connsiteX1" fmla="*/ 2111641 w 3876811"/>
              <a:gd name="connsiteY1" fmla="*/ 149097 h 5245563"/>
              <a:gd name="connsiteX2" fmla="*/ 3370493 w 3876811"/>
              <a:gd name="connsiteY2" fmla="*/ 774451 h 5245563"/>
              <a:gd name="connsiteX3" fmla="*/ 3876811 w 3876811"/>
              <a:gd name="connsiteY3" fmla="*/ 1854684 h 5245563"/>
              <a:gd name="connsiteX4" fmla="*/ 3876811 w 3876811"/>
              <a:gd name="connsiteY4" fmla="*/ 2019920 h 5245563"/>
              <a:gd name="connsiteX5" fmla="*/ 3876811 w 3876811"/>
              <a:gd name="connsiteY5" fmla="*/ 2491569 h 5245563"/>
              <a:gd name="connsiteX6" fmla="*/ 3876811 w 3876811"/>
              <a:gd name="connsiteY6" fmla="*/ 2753995 h 5245563"/>
              <a:gd name="connsiteX7" fmla="*/ 3876811 w 3876811"/>
              <a:gd name="connsiteY7" fmla="*/ 3115353 h 5245563"/>
              <a:gd name="connsiteX8" fmla="*/ 3876811 w 3876811"/>
              <a:gd name="connsiteY8" fmla="*/ 3390879 h 5245563"/>
              <a:gd name="connsiteX9" fmla="*/ 3370493 w 3876811"/>
              <a:gd name="connsiteY9" fmla="*/ 4471114 h 5245563"/>
              <a:gd name="connsiteX10" fmla="*/ 2111639 w 3876811"/>
              <a:gd name="connsiteY10" fmla="*/ 5096465 h 5245563"/>
              <a:gd name="connsiteX11" fmla="*/ 1935228 w 3876811"/>
              <a:gd name="connsiteY11" fmla="*/ 5245563 h 5245563"/>
              <a:gd name="connsiteX12" fmla="*/ 1765171 w 3876811"/>
              <a:gd name="connsiteY12" fmla="*/ 5096465 h 5245563"/>
              <a:gd name="connsiteX13" fmla="*/ 506317 w 3876811"/>
              <a:gd name="connsiteY13" fmla="*/ 4471114 h 5245563"/>
              <a:gd name="connsiteX14" fmla="*/ 0 w 3876811"/>
              <a:gd name="connsiteY14" fmla="*/ 3390879 h 5245563"/>
              <a:gd name="connsiteX15" fmla="*/ 0 w 3876811"/>
              <a:gd name="connsiteY15" fmla="*/ 3115353 h 5245563"/>
              <a:gd name="connsiteX16" fmla="*/ 0 w 3876811"/>
              <a:gd name="connsiteY16" fmla="*/ 2753995 h 5245563"/>
              <a:gd name="connsiteX17" fmla="*/ 0 w 3876811"/>
              <a:gd name="connsiteY17" fmla="*/ 2491569 h 5245563"/>
              <a:gd name="connsiteX18" fmla="*/ 0 w 3876811"/>
              <a:gd name="connsiteY18" fmla="*/ 2019920 h 5245563"/>
              <a:gd name="connsiteX19" fmla="*/ 0 w 3876811"/>
              <a:gd name="connsiteY19" fmla="*/ 1854684 h 5245563"/>
              <a:gd name="connsiteX20" fmla="*/ 506318 w 3876811"/>
              <a:gd name="connsiteY20" fmla="*/ 774451 h 5245563"/>
              <a:gd name="connsiteX21" fmla="*/ 1765173 w 3876811"/>
              <a:gd name="connsiteY21" fmla="*/ 149097 h 524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76811" h="5245563">
                <a:moveTo>
                  <a:pt x="1941583" y="0"/>
                </a:moveTo>
                <a:lnTo>
                  <a:pt x="2111641" y="149097"/>
                </a:lnTo>
                <a:cubicBezTo>
                  <a:pt x="2533315" y="474958"/>
                  <a:pt x="3008487" y="564716"/>
                  <a:pt x="3370493" y="774451"/>
                </a:cubicBezTo>
                <a:cubicBezTo>
                  <a:pt x="3718590" y="1017851"/>
                  <a:pt x="3876811" y="1296993"/>
                  <a:pt x="3876811" y="1854684"/>
                </a:cubicBezTo>
                <a:lnTo>
                  <a:pt x="3876811" y="2019920"/>
                </a:lnTo>
                <a:lnTo>
                  <a:pt x="3876811" y="2491569"/>
                </a:lnTo>
                <a:lnTo>
                  <a:pt x="3876811" y="2753995"/>
                </a:lnTo>
                <a:lnTo>
                  <a:pt x="3876811" y="3115353"/>
                </a:lnTo>
                <a:lnTo>
                  <a:pt x="3876811" y="3390879"/>
                </a:lnTo>
                <a:cubicBezTo>
                  <a:pt x="3876811" y="3948571"/>
                  <a:pt x="3718588" y="4227713"/>
                  <a:pt x="3370493" y="4471114"/>
                </a:cubicBezTo>
                <a:cubicBezTo>
                  <a:pt x="3008484" y="4680847"/>
                  <a:pt x="2533312" y="4770605"/>
                  <a:pt x="2111639" y="5096465"/>
                </a:cubicBezTo>
                <a:lnTo>
                  <a:pt x="1935228" y="5245563"/>
                </a:lnTo>
                <a:lnTo>
                  <a:pt x="1765171" y="5096465"/>
                </a:lnTo>
                <a:cubicBezTo>
                  <a:pt x="1343496" y="4770605"/>
                  <a:pt x="868325" y="4680847"/>
                  <a:pt x="506317" y="4471114"/>
                </a:cubicBezTo>
                <a:cubicBezTo>
                  <a:pt x="158223" y="4227713"/>
                  <a:pt x="0" y="3948571"/>
                  <a:pt x="0" y="3390879"/>
                </a:cubicBezTo>
                <a:lnTo>
                  <a:pt x="0" y="3115353"/>
                </a:lnTo>
                <a:lnTo>
                  <a:pt x="0" y="2753995"/>
                </a:lnTo>
                <a:lnTo>
                  <a:pt x="0" y="2491569"/>
                </a:lnTo>
                <a:lnTo>
                  <a:pt x="0" y="2019920"/>
                </a:lnTo>
                <a:lnTo>
                  <a:pt x="0" y="1854684"/>
                </a:lnTo>
                <a:cubicBezTo>
                  <a:pt x="0" y="1296993"/>
                  <a:pt x="158224" y="1017851"/>
                  <a:pt x="506318" y="774451"/>
                </a:cubicBezTo>
                <a:cubicBezTo>
                  <a:pt x="868327" y="564716"/>
                  <a:pt x="1343498" y="474958"/>
                  <a:pt x="1765173" y="14909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2179B85A-A950-8B2E-02D7-F9FEC896B4D1}"/>
              </a:ext>
            </a:extLst>
          </p:cNvPr>
          <p:cNvSpPr>
            <a:spLocks noGrp="1"/>
          </p:cNvSpPr>
          <p:nvPr>
            <p:ph type="title"/>
          </p:nvPr>
        </p:nvSpPr>
        <p:spPr>
          <a:xfrm>
            <a:off x="1473390" y="1826096"/>
            <a:ext cx="3149221" cy="2142699"/>
          </a:xfrm>
        </p:spPr>
        <p:txBody>
          <a:bodyPr vert="horz" lIns="91440" tIns="45720" rIns="91440" bIns="45720" rtlCol="0" anchor="b">
            <a:normAutofit/>
          </a:bodyPr>
          <a:lstStyle/>
          <a:p>
            <a:pPr algn="ctr">
              <a:lnSpc>
                <a:spcPct val="90000"/>
              </a:lnSpc>
            </a:pPr>
            <a:r>
              <a:rPr lang="en-US" sz="2800" cap="all"/>
              <a:t>Asistencia a clases en nuestro centro: gesamtschule</a:t>
            </a:r>
            <a:endParaRPr lang="en-US" sz="2800"/>
          </a:p>
        </p:txBody>
      </p:sp>
      <p:sp>
        <p:nvSpPr>
          <p:cNvPr id="3" name="Marcador de contenido 2">
            <a:extLst>
              <a:ext uri="{FF2B5EF4-FFF2-40B4-BE49-F238E27FC236}">
                <a16:creationId xmlns:a16="http://schemas.microsoft.com/office/drawing/2014/main" id="{12A3FBB1-68E8-39DD-6DB8-A90BA5CAD4D2}"/>
              </a:ext>
            </a:extLst>
          </p:cNvPr>
          <p:cNvSpPr>
            <a:spLocks noGrp="1"/>
          </p:cNvSpPr>
          <p:nvPr>
            <p:ph idx="1"/>
          </p:nvPr>
        </p:nvSpPr>
        <p:spPr>
          <a:xfrm>
            <a:off x="1594514" y="4196605"/>
            <a:ext cx="2906973" cy="948601"/>
          </a:xfrm>
        </p:spPr>
        <p:txBody>
          <a:bodyPr vert="horz" lIns="91440" tIns="45720" rIns="91440" bIns="45720" rtlCol="0" anchor="t">
            <a:normAutofit/>
          </a:bodyPr>
          <a:lstStyle/>
          <a:p>
            <a:pPr marL="0" indent="0" algn="ctr">
              <a:lnSpc>
                <a:spcPct val="100000"/>
              </a:lnSpc>
              <a:buNone/>
            </a:pPr>
            <a:r>
              <a:rPr lang="en-US" sz="1400" cap="all" spc="300"/>
              <a:t>Sede Gescher</a:t>
            </a:r>
            <a:br>
              <a:rPr lang="en-US" sz="1400" cap="all" spc="300"/>
            </a:br>
            <a:r>
              <a:rPr lang="en-US" sz="1400" cap="all" spc="300"/>
              <a:t> Borkener Damm 48, 48712 Gescher, Alemania</a:t>
            </a:r>
          </a:p>
        </p:txBody>
      </p:sp>
      <p:sp>
        <p:nvSpPr>
          <p:cNvPr id="19" name="Freeform: Shape 18">
            <a:extLst>
              <a:ext uri="{FF2B5EF4-FFF2-40B4-BE49-F238E27FC236}">
                <a16:creationId xmlns:a16="http://schemas.microsoft.com/office/drawing/2014/main" id="{72E67446-732B-4F72-8560-6FABB6CB2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0828" y="720724"/>
            <a:ext cx="4014345" cy="5414576"/>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560349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4" name="Rectangle 17">
            <a:extLst>
              <a:ext uri="{FF2B5EF4-FFF2-40B4-BE49-F238E27FC236}">
                <a16:creationId xmlns:a16="http://schemas.microsoft.com/office/drawing/2014/main" id="{B067195C-FE76-454C-B655-8ED13E682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62EEBB2-3524-A541-E04D-170BFBAA3F49}"/>
              </a:ext>
            </a:extLst>
          </p:cNvPr>
          <p:cNvSpPr>
            <a:spLocks noGrp="1"/>
          </p:cNvSpPr>
          <p:nvPr>
            <p:ph type="ctrTitle"/>
          </p:nvPr>
        </p:nvSpPr>
        <p:spPr>
          <a:xfrm>
            <a:off x="6489700" y="952500"/>
            <a:ext cx="4749799" cy="2471067"/>
          </a:xfrm>
        </p:spPr>
        <p:txBody>
          <a:bodyPr anchor="ctr">
            <a:normAutofit/>
          </a:bodyPr>
          <a:lstStyle/>
          <a:p>
            <a:pPr algn="r">
              <a:lnSpc>
                <a:spcPct val="90000"/>
              </a:lnSpc>
            </a:pPr>
            <a:endParaRPr lang="es-ES" sz="2400"/>
          </a:p>
          <a:p>
            <a:pPr algn="r">
              <a:lnSpc>
                <a:spcPct val="90000"/>
              </a:lnSpc>
            </a:pPr>
            <a:r>
              <a:rPr lang="es-ES" sz="2400">
                <a:highlight>
                  <a:srgbClr val="FFFFFF"/>
                </a:highlight>
                <a:latin typeface="Goudy Old Style"/>
                <a:cs typeface="Arial"/>
              </a:rPr>
              <a:t>El complejo, considerado como </a:t>
            </a:r>
            <a:r>
              <a:rPr lang="es-ES" sz="2400" dirty="0">
                <a:highlight>
                  <a:srgbClr val="FFFFFF"/>
                </a:highlight>
                <a:latin typeface="Goudy Old Style"/>
                <a:cs typeface="Arial"/>
              </a:rPr>
              <a:t>la </a:t>
            </a:r>
            <a:r>
              <a:rPr lang="es-ES" sz="2400" b="1" dirty="0">
                <a:highlight>
                  <a:srgbClr val="FFFFFF"/>
                </a:highlight>
                <a:latin typeface="Goudy Old Style"/>
                <a:cs typeface="Arial"/>
              </a:rPr>
              <a:t>mina</a:t>
            </a:r>
            <a:r>
              <a:rPr lang="es-ES" sz="2400" dirty="0">
                <a:highlight>
                  <a:srgbClr val="FFFFFF"/>
                </a:highlight>
                <a:latin typeface="Goudy Old Style"/>
                <a:cs typeface="Arial"/>
              </a:rPr>
              <a:t> de carbón más hermosa del mundo, acoge uno de los museos más cautivadores del fascinante </a:t>
            </a:r>
            <a:r>
              <a:rPr lang="es-ES" sz="2400" b="1" dirty="0">
                <a:highlight>
                  <a:srgbClr val="FFFFFF"/>
                </a:highlight>
                <a:latin typeface="Goudy Old Style"/>
                <a:cs typeface="Arial"/>
              </a:rPr>
              <a:t>patrimonio industrial</a:t>
            </a:r>
            <a:r>
              <a:rPr lang="es-ES" sz="2400" dirty="0">
                <a:highlight>
                  <a:srgbClr val="FFFFFF"/>
                </a:highlight>
                <a:latin typeface="Goudy Old Style"/>
                <a:cs typeface="Arial"/>
              </a:rPr>
              <a:t> de Essen</a:t>
            </a:r>
            <a:r>
              <a:rPr lang="es-ES" sz="2400" dirty="0">
                <a:highlight>
                  <a:srgbClr val="FFFFFF"/>
                </a:highlight>
                <a:latin typeface="Arial"/>
                <a:cs typeface="Arial"/>
              </a:rPr>
              <a:t>.</a:t>
            </a:r>
            <a:endParaRPr lang="es-ES" sz="2400" dirty="0"/>
          </a:p>
        </p:txBody>
      </p:sp>
      <p:sp>
        <p:nvSpPr>
          <p:cNvPr id="3" name="Subtítulo 2">
            <a:extLst>
              <a:ext uri="{FF2B5EF4-FFF2-40B4-BE49-F238E27FC236}">
                <a16:creationId xmlns:a16="http://schemas.microsoft.com/office/drawing/2014/main" id="{DAC6E661-43D7-7923-5749-25F0D99FD7CF}"/>
              </a:ext>
            </a:extLst>
          </p:cNvPr>
          <p:cNvSpPr>
            <a:spLocks noGrp="1"/>
          </p:cNvSpPr>
          <p:nvPr>
            <p:ph type="subTitle" idx="1"/>
          </p:nvPr>
        </p:nvSpPr>
        <p:spPr>
          <a:xfrm>
            <a:off x="7151595" y="4194929"/>
            <a:ext cx="5040405" cy="1710572"/>
          </a:xfrm>
        </p:spPr>
        <p:txBody>
          <a:bodyPr vert="horz" lIns="91440" tIns="45720" rIns="91440" bIns="45720" rtlCol="0" anchor="ctr">
            <a:noAutofit/>
          </a:bodyPr>
          <a:lstStyle/>
          <a:p>
            <a:pPr algn="ctr">
              <a:lnSpc>
                <a:spcPct val="100000"/>
              </a:lnSpc>
            </a:pPr>
            <a:r>
              <a:rPr lang="es-ES" sz="2400" dirty="0">
                <a:ea typeface="+mn-lt"/>
                <a:cs typeface="+mn-lt"/>
              </a:rPr>
              <a:t>Visita al </a:t>
            </a:r>
            <a:r>
              <a:rPr lang="es-ES" sz="2400" dirty="0" err="1">
                <a:ea typeface="+mn-lt"/>
                <a:cs typeface="+mn-lt"/>
              </a:rPr>
              <a:t>Ruhrgebiet</a:t>
            </a:r>
            <a:r>
              <a:rPr lang="es-ES" sz="2400" dirty="0">
                <a:ea typeface="+mn-lt"/>
                <a:cs typeface="+mn-lt"/>
              </a:rPr>
              <a:t> (patrimonio industrial, antiguas minas/“</a:t>
            </a:r>
            <a:r>
              <a:rPr lang="es-ES" sz="2400" dirty="0" err="1">
                <a:ea typeface="+mn-lt"/>
                <a:cs typeface="+mn-lt"/>
              </a:rPr>
              <a:t>Zechen</a:t>
            </a:r>
            <a:r>
              <a:rPr lang="es-ES" sz="2400" dirty="0">
                <a:ea typeface="+mn-lt"/>
                <a:cs typeface="+mn-lt"/>
              </a:rPr>
              <a:t>”)</a:t>
            </a:r>
            <a:endParaRPr lang="es-ES" sz="2400" dirty="0"/>
          </a:p>
        </p:txBody>
      </p:sp>
      <p:pic>
        <p:nvPicPr>
          <p:cNvPr id="4" name="Imagen 3" descr="Torre de una iglesia&#10;&#10;El contenido generado por IA puede ser incorrecto.">
            <a:extLst>
              <a:ext uri="{FF2B5EF4-FFF2-40B4-BE49-F238E27FC236}">
                <a16:creationId xmlns:a16="http://schemas.microsoft.com/office/drawing/2014/main" id="{7EA1814D-37F5-15E7-6C42-7C38EAD1E516}"/>
              </a:ext>
            </a:extLst>
          </p:cNvPr>
          <p:cNvPicPr>
            <a:picLocks noChangeAspect="1"/>
          </p:cNvPicPr>
          <p:nvPr/>
        </p:nvPicPr>
        <p:blipFill>
          <a:blip r:embed="rId2"/>
          <a:srcRect l="15434" r="21160"/>
          <a:stretch>
            <a:fillRect/>
          </a:stretch>
        </p:blipFill>
        <p:spPr>
          <a:xfrm>
            <a:off x="912649" y="10"/>
            <a:ext cx="3865190" cy="3428990"/>
          </a:xfrm>
          <a:custGeom>
            <a:avLst/>
            <a:gdLst/>
            <a:ahLst/>
            <a:cxnLst/>
            <a:rect l="l" t="t" r="r" b="b"/>
            <a:pathLst>
              <a:path w="3865190" h="3429000">
                <a:moveTo>
                  <a:pt x="0" y="0"/>
                </a:moveTo>
                <a:lnTo>
                  <a:pt x="3865190" y="0"/>
                </a:lnTo>
                <a:lnTo>
                  <a:pt x="3865190" y="1135111"/>
                </a:lnTo>
                <a:lnTo>
                  <a:pt x="3865190" y="1262940"/>
                </a:lnTo>
                <a:lnTo>
                  <a:pt x="3865190" y="1452046"/>
                </a:lnTo>
                <a:lnTo>
                  <a:pt x="3865190" y="1579875"/>
                </a:lnTo>
                <a:cubicBezTo>
                  <a:pt x="3865190" y="2135894"/>
                  <a:pt x="3707441" y="2414199"/>
                  <a:pt x="3360390" y="2656870"/>
                </a:cubicBezTo>
                <a:cubicBezTo>
                  <a:pt x="2999467" y="2865977"/>
                  <a:pt x="2525720" y="2955465"/>
                  <a:pt x="2105308" y="3280348"/>
                </a:cubicBezTo>
                <a:lnTo>
                  <a:pt x="1929428" y="3429000"/>
                </a:lnTo>
                <a:lnTo>
                  <a:pt x="1759879" y="3280348"/>
                </a:lnTo>
                <a:cubicBezTo>
                  <a:pt x="1339468" y="2955465"/>
                  <a:pt x="865722" y="2865977"/>
                  <a:pt x="504800" y="2656870"/>
                </a:cubicBezTo>
                <a:cubicBezTo>
                  <a:pt x="157749" y="2414199"/>
                  <a:pt x="0" y="2135894"/>
                  <a:pt x="0" y="1579875"/>
                </a:cubicBezTo>
                <a:lnTo>
                  <a:pt x="0" y="1452046"/>
                </a:lnTo>
                <a:lnTo>
                  <a:pt x="0" y="1262940"/>
                </a:lnTo>
                <a:lnTo>
                  <a:pt x="0" y="1135111"/>
                </a:lnTo>
                <a:close/>
              </a:path>
            </a:pathLst>
          </a:custGeom>
        </p:spPr>
      </p:pic>
      <p:pic>
        <p:nvPicPr>
          <p:cNvPr id="6" name="Imagen 5" descr="IES León Felipe | Benavente">
            <a:extLst>
              <a:ext uri="{FF2B5EF4-FFF2-40B4-BE49-F238E27FC236}">
                <a16:creationId xmlns:a16="http://schemas.microsoft.com/office/drawing/2014/main" id="{A8BD412E-0378-ECB8-EEA7-4BC05BE05976}"/>
              </a:ext>
            </a:extLst>
          </p:cNvPr>
          <p:cNvPicPr>
            <a:picLocks noChangeAspect="1"/>
          </p:cNvPicPr>
          <p:nvPr/>
        </p:nvPicPr>
        <p:blipFill>
          <a:blip r:embed="rId3"/>
          <a:srcRect l="3166" r="4071" b="-3"/>
          <a:stretch>
            <a:fillRect/>
          </a:stretch>
        </p:blipFill>
        <p:spPr>
          <a:xfrm>
            <a:off x="2880818" y="2691118"/>
            <a:ext cx="3865190" cy="4166882"/>
          </a:xfrm>
          <a:custGeom>
            <a:avLst/>
            <a:gdLst/>
            <a:ahLst/>
            <a:cxnLst/>
            <a:rect l="l" t="t" r="r" b="b"/>
            <a:pathLst>
              <a:path w="3865190" h="4166882">
                <a:moveTo>
                  <a:pt x="1935763" y="0"/>
                </a:moveTo>
                <a:lnTo>
                  <a:pt x="2105311" y="148652"/>
                </a:lnTo>
                <a:cubicBezTo>
                  <a:pt x="2525722" y="473536"/>
                  <a:pt x="2999468" y="563024"/>
                  <a:pt x="3360390" y="772130"/>
                </a:cubicBezTo>
                <a:cubicBezTo>
                  <a:pt x="3707441" y="1014801"/>
                  <a:pt x="3865190" y="1293106"/>
                  <a:pt x="3865190" y="1849126"/>
                </a:cubicBezTo>
                <a:lnTo>
                  <a:pt x="3865190" y="1976955"/>
                </a:lnTo>
                <a:lnTo>
                  <a:pt x="3865190" y="2166060"/>
                </a:lnTo>
                <a:lnTo>
                  <a:pt x="3865190" y="2293889"/>
                </a:lnTo>
                <a:lnTo>
                  <a:pt x="3865190" y="4166882"/>
                </a:lnTo>
                <a:lnTo>
                  <a:pt x="0" y="4166882"/>
                </a:lnTo>
                <a:lnTo>
                  <a:pt x="0" y="2293889"/>
                </a:lnTo>
                <a:lnTo>
                  <a:pt x="0" y="2166060"/>
                </a:lnTo>
                <a:lnTo>
                  <a:pt x="0" y="1976955"/>
                </a:lnTo>
                <a:lnTo>
                  <a:pt x="0" y="1849126"/>
                </a:lnTo>
                <a:cubicBezTo>
                  <a:pt x="0" y="1293106"/>
                  <a:pt x="157749" y="1014801"/>
                  <a:pt x="504800" y="772130"/>
                </a:cubicBezTo>
                <a:cubicBezTo>
                  <a:pt x="865723" y="563024"/>
                  <a:pt x="1339470" y="473536"/>
                  <a:pt x="1759882" y="148652"/>
                </a:cubicBezTo>
                <a:close/>
              </a:path>
            </a:pathLst>
          </a:custGeom>
        </p:spPr>
      </p:pic>
      <p:sp>
        <p:nvSpPr>
          <p:cNvPr id="25" name="Freeform: Shape 19">
            <a:extLst>
              <a:ext uri="{FF2B5EF4-FFF2-40B4-BE49-F238E27FC236}">
                <a16:creationId xmlns:a16="http://schemas.microsoft.com/office/drawing/2014/main" id="{C66568EA-C4A6-4B19-AEB2-63865C77B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501" y="0"/>
            <a:ext cx="4007486" cy="3507061"/>
          </a:xfrm>
          <a:custGeom>
            <a:avLst/>
            <a:gdLst>
              <a:gd name="connsiteX0" fmla="*/ 0 w 4007486"/>
              <a:gd name="connsiteY0" fmla="*/ 0 h 3507061"/>
              <a:gd name="connsiteX1" fmla="*/ 4007486 w 4007486"/>
              <a:gd name="connsiteY1" fmla="*/ 0 h 3507061"/>
              <a:gd name="connsiteX2" fmla="*/ 4007486 w 4007486"/>
              <a:gd name="connsiteY2" fmla="*/ 1128723 h 3507061"/>
              <a:gd name="connsiteX3" fmla="*/ 4007486 w 4007486"/>
              <a:gd name="connsiteY3" fmla="*/ 1261258 h 3507061"/>
              <a:gd name="connsiteX4" fmla="*/ 4007486 w 4007486"/>
              <a:gd name="connsiteY4" fmla="*/ 1457326 h 3507061"/>
              <a:gd name="connsiteX5" fmla="*/ 4007486 w 4007486"/>
              <a:gd name="connsiteY5" fmla="*/ 1589860 h 3507061"/>
              <a:gd name="connsiteX6" fmla="*/ 3484103 w 4007486"/>
              <a:gd name="connsiteY6" fmla="*/ 2706505 h 3507061"/>
              <a:gd name="connsiteX7" fmla="*/ 2182815 w 4007486"/>
              <a:gd name="connsiteY7" fmla="*/ 3352936 h 3507061"/>
              <a:gd name="connsiteX8" fmla="*/ 2000459 w 4007486"/>
              <a:gd name="connsiteY8" fmla="*/ 3507061 h 3507061"/>
              <a:gd name="connsiteX9" fmla="*/ 1824669 w 4007486"/>
              <a:gd name="connsiteY9" fmla="*/ 3352936 h 3507061"/>
              <a:gd name="connsiteX10" fmla="*/ 523384 w 4007486"/>
              <a:gd name="connsiteY10" fmla="*/ 2706505 h 3507061"/>
              <a:gd name="connsiteX11" fmla="*/ 0 w 4007486"/>
              <a:gd name="connsiteY11" fmla="*/ 1589860 h 3507061"/>
              <a:gd name="connsiteX12" fmla="*/ 0 w 4007486"/>
              <a:gd name="connsiteY12" fmla="*/ 1457326 h 3507061"/>
              <a:gd name="connsiteX13" fmla="*/ 0 w 4007486"/>
              <a:gd name="connsiteY13" fmla="*/ 1261258 h 3507061"/>
              <a:gd name="connsiteX14" fmla="*/ 0 w 4007486"/>
              <a:gd name="connsiteY14" fmla="*/ 1128723 h 3507061"/>
              <a:gd name="connsiteX0" fmla="*/ 4007486 w 4098926"/>
              <a:gd name="connsiteY0" fmla="*/ 0 h 3507061"/>
              <a:gd name="connsiteX1" fmla="*/ 4007486 w 4098926"/>
              <a:gd name="connsiteY1" fmla="*/ 1128723 h 3507061"/>
              <a:gd name="connsiteX2" fmla="*/ 4007486 w 4098926"/>
              <a:gd name="connsiteY2" fmla="*/ 1261258 h 3507061"/>
              <a:gd name="connsiteX3" fmla="*/ 4007486 w 4098926"/>
              <a:gd name="connsiteY3" fmla="*/ 1457326 h 3507061"/>
              <a:gd name="connsiteX4" fmla="*/ 4007486 w 4098926"/>
              <a:gd name="connsiteY4" fmla="*/ 1589860 h 3507061"/>
              <a:gd name="connsiteX5" fmla="*/ 3484103 w 4098926"/>
              <a:gd name="connsiteY5" fmla="*/ 2706505 h 3507061"/>
              <a:gd name="connsiteX6" fmla="*/ 2182815 w 4098926"/>
              <a:gd name="connsiteY6" fmla="*/ 3352936 h 3507061"/>
              <a:gd name="connsiteX7" fmla="*/ 2000459 w 4098926"/>
              <a:gd name="connsiteY7" fmla="*/ 3507061 h 3507061"/>
              <a:gd name="connsiteX8" fmla="*/ 1824669 w 4098926"/>
              <a:gd name="connsiteY8" fmla="*/ 3352936 h 3507061"/>
              <a:gd name="connsiteX9" fmla="*/ 523384 w 4098926"/>
              <a:gd name="connsiteY9" fmla="*/ 2706505 h 3507061"/>
              <a:gd name="connsiteX10" fmla="*/ 0 w 4098926"/>
              <a:gd name="connsiteY10" fmla="*/ 1589860 h 3507061"/>
              <a:gd name="connsiteX11" fmla="*/ 0 w 4098926"/>
              <a:gd name="connsiteY11" fmla="*/ 1457326 h 3507061"/>
              <a:gd name="connsiteX12" fmla="*/ 0 w 4098926"/>
              <a:gd name="connsiteY12" fmla="*/ 1261258 h 3507061"/>
              <a:gd name="connsiteX13" fmla="*/ 0 w 4098926"/>
              <a:gd name="connsiteY13" fmla="*/ 1128723 h 3507061"/>
              <a:gd name="connsiteX14" fmla="*/ 0 w 4098926"/>
              <a:gd name="connsiteY14" fmla="*/ 0 h 3507061"/>
              <a:gd name="connsiteX15" fmla="*/ 4098926 w 4098926"/>
              <a:gd name="connsiteY15" fmla="*/ 91440 h 3507061"/>
              <a:gd name="connsiteX0" fmla="*/ 4007486 w 4007486"/>
              <a:gd name="connsiteY0" fmla="*/ 0 h 3507061"/>
              <a:gd name="connsiteX1" fmla="*/ 4007486 w 4007486"/>
              <a:gd name="connsiteY1" fmla="*/ 1128723 h 3507061"/>
              <a:gd name="connsiteX2" fmla="*/ 4007486 w 4007486"/>
              <a:gd name="connsiteY2" fmla="*/ 1261258 h 3507061"/>
              <a:gd name="connsiteX3" fmla="*/ 4007486 w 4007486"/>
              <a:gd name="connsiteY3" fmla="*/ 1457326 h 3507061"/>
              <a:gd name="connsiteX4" fmla="*/ 4007486 w 4007486"/>
              <a:gd name="connsiteY4" fmla="*/ 1589860 h 3507061"/>
              <a:gd name="connsiteX5" fmla="*/ 3484103 w 4007486"/>
              <a:gd name="connsiteY5" fmla="*/ 2706505 h 3507061"/>
              <a:gd name="connsiteX6" fmla="*/ 2182815 w 4007486"/>
              <a:gd name="connsiteY6" fmla="*/ 3352936 h 3507061"/>
              <a:gd name="connsiteX7" fmla="*/ 2000459 w 4007486"/>
              <a:gd name="connsiteY7" fmla="*/ 3507061 h 3507061"/>
              <a:gd name="connsiteX8" fmla="*/ 1824669 w 4007486"/>
              <a:gd name="connsiteY8" fmla="*/ 3352936 h 3507061"/>
              <a:gd name="connsiteX9" fmla="*/ 523384 w 4007486"/>
              <a:gd name="connsiteY9" fmla="*/ 2706505 h 3507061"/>
              <a:gd name="connsiteX10" fmla="*/ 0 w 4007486"/>
              <a:gd name="connsiteY10" fmla="*/ 1589860 h 3507061"/>
              <a:gd name="connsiteX11" fmla="*/ 0 w 4007486"/>
              <a:gd name="connsiteY11" fmla="*/ 1457326 h 3507061"/>
              <a:gd name="connsiteX12" fmla="*/ 0 w 4007486"/>
              <a:gd name="connsiteY12" fmla="*/ 1261258 h 3507061"/>
              <a:gd name="connsiteX13" fmla="*/ 0 w 4007486"/>
              <a:gd name="connsiteY13" fmla="*/ 1128723 h 3507061"/>
              <a:gd name="connsiteX14" fmla="*/ 0 w 4007486"/>
              <a:gd name="connsiteY14" fmla="*/ 0 h 3507061"/>
              <a:gd name="connsiteX0" fmla="*/ 4007486 w 4007486"/>
              <a:gd name="connsiteY0" fmla="*/ 0 h 3507061"/>
              <a:gd name="connsiteX1" fmla="*/ 4007486 w 4007486"/>
              <a:gd name="connsiteY1" fmla="*/ 1261258 h 3507061"/>
              <a:gd name="connsiteX2" fmla="*/ 4007486 w 4007486"/>
              <a:gd name="connsiteY2" fmla="*/ 1457326 h 3507061"/>
              <a:gd name="connsiteX3" fmla="*/ 4007486 w 4007486"/>
              <a:gd name="connsiteY3" fmla="*/ 1589860 h 3507061"/>
              <a:gd name="connsiteX4" fmla="*/ 3484103 w 4007486"/>
              <a:gd name="connsiteY4" fmla="*/ 2706505 h 3507061"/>
              <a:gd name="connsiteX5" fmla="*/ 2182815 w 4007486"/>
              <a:gd name="connsiteY5" fmla="*/ 3352936 h 3507061"/>
              <a:gd name="connsiteX6" fmla="*/ 2000459 w 4007486"/>
              <a:gd name="connsiteY6" fmla="*/ 3507061 h 3507061"/>
              <a:gd name="connsiteX7" fmla="*/ 1824669 w 4007486"/>
              <a:gd name="connsiteY7" fmla="*/ 3352936 h 3507061"/>
              <a:gd name="connsiteX8" fmla="*/ 523384 w 4007486"/>
              <a:gd name="connsiteY8" fmla="*/ 2706505 h 3507061"/>
              <a:gd name="connsiteX9" fmla="*/ 0 w 4007486"/>
              <a:gd name="connsiteY9" fmla="*/ 1589860 h 3507061"/>
              <a:gd name="connsiteX10" fmla="*/ 0 w 4007486"/>
              <a:gd name="connsiteY10" fmla="*/ 1457326 h 3507061"/>
              <a:gd name="connsiteX11" fmla="*/ 0 w 4007486"/>
              <a:gd name="connsiteY11" fmla="*/ 1261258 h 3507061"/>
              <a:gd name="connsiteX12" fmla="*/ 0 w 4007486"/>
              <a:gd name="connsiteY12" fmla="*/ 1128723 h 3507061"/>
              <a:gd name="connsiteX13" fmla="*/ 0 w 4007486"/>
              <a:gd name="connsiteY13" fmla="*/ 0 h 3507061"/>
              <a:gd name="connsiteX0" fmla="*/ 4007486 w 4007486"/>
              <a:gd name="connsiteY0" fmla="*/ 0 h 3507061"/>
              <a:gd name="connsiteX1" fmla="*/ 4007486 w 4007486"/>
              <a:gd name="connsiteY1" fmla="*/ 1261258 h 3507061"/>
              <a:gd name="connsiteX2" fmla="*/ 4007486 w 4007486"/>
              <a:gd name="connsiteY2" fmla="*/ 1457326 h 3507061"/>
              <a:gd name="connsiteX3" fmla="*/ 4007486 w 4007486"/>
              <a:gd name="connsiteY3" fmla="*/ 1589860 h 3507061"/>
              <a:gd name="connsiteX4" fmla="*/ 3484103 w 4007486"/>
              <a:gd name="connsiteY4" fmla="*/ 2706505 h 3507061"/>
              <a:gd name="connsiteX5" fmla="*/ 2182815 w 4007486"/>
              <a:gd name="connsiteY5" fmla="*/ 3352936 h 3507061"/>
              <a:gd name="connsiteX6" fmla="*/ 2000459 w 4007486"/>
              <a:gd name="connsiteY6" fmla="*/ 3507061 h 3507061"/>
              <a:gd name="connsiteX7" fmla="*/ 1824669 w 4007486"/>
              <a:gd name="connsiteY7" fmla="*/ 3352936 h 3507061"/>
              <a:gd name="connsiteX8" fmla="*/ 523384 w 4007486"/>
              <a:gd name="connsiteY8" fmla="*/ 2706505 h 3507061"/>
              <a:gd name="connsiteX9" fmla="*/ 0 w 4007486"/>
              <a:gd name="connsiteY9" fmla="*/ 1589860 h 3507061"/>
              <a:gd name="connsiteX10" fmla="*/ 0 w 4007486"/>
              <a:gd name="connsiteY10" fmla="*/ 1457326 h 3507061"/>
              <a:gd name="connsiteX11" fmla="*/ 0 w 4007486"/>
              <a:gd name="connsiteY11" fmla="*/ 1261258 h 3507061"/>
              <a:gd name="connsiteX12" fmla="*/ 0 w 4007486"/>
              <a:gd name="connsiteY12" fmla="*/ 0 h 3507061"/>
              <a:gd name="connsiteX0" fmla="*/ 4007486 w 4007486"/>
              <a:gd name="connsiteY0" fmla="*/ 0 h 3507061"/>
              <a:gd name="connsiteX1" fmla="*/ 4007486 w 4007486"/>
              <a:gd name="connsiteY1" fmla="*/ 1261258 h 3507061"/>
              <a:gd name="connsiteX2" fmla="*/ 4007486 w 4007486"/>
              <a:gd name="connsiteY2" fmla="*/ 1457326 h 3507061"/>
              <a:gd name="connsiteX3" fmla="*/ 4007486 w 4007486"/>
              <a:gd name="connsiteY3" fmla="*/ 1589860 h 3507061"/>
              <a:gd name="connsiteX4" fmla="*/ 3484103 w 4007486"/>
              <a:gd name="connsiteY4" fmla="*/ 2706505 h 3507061"/>
              <a:gd name="connsiteX5" fmla="*/ 2182815 w 4007486"/>
              <a:gd name="connsiteY5" fmla="*/ 3352936 h 3507061"/>
              <a:gd name="connsiteX6" fmla="*/ 2000459 w 4007486"/>
              <a:gd name="connsiteY6" fmla="*/ 3507061 h 3507061"/>
              <a:gd name="connsiteX7" fmla="*/ 1824669 w 4007486"/>
              <a:gd name="connsiteY7" fmla="*/ 3352936 h 3507061"/>
              <a:gd name="connsiteX8" fmla="*/ 523384 w 4007486"/>
              <a:gd name="connsiteY8" fmla="*/ 2706505 h 3507061"/>
              <a:gd name="connsiteX9" fmla="*/ 0 w 4007486"/>
              <a:gd name="connsiteY9" fmla="*/ 1589860 h 3507061"/>
              <a:gd name="connsiteX10" fmla="*/ 0 w 4007486"/>
              <a:gd name="connsiteY10" fmla="*/ 1261258 h 3507061"/>
              <a:gd name="connsiteX11" fmla="*/ 0 w 4007486"/>
              <a:gd name="connsiteY11" fmla="*/ 0 h 3507061"/>
              <a:gd name="connsiteX0" fmla="*/ 4007486 w 4007486"/>
              <a:gd name="connsiteY0" fmla="*/ 0 h 3507061"/>
              <a:gd name="connsiteX1" fmla="*/ 4007486 w 4007486"/>
              <a:gd name="connsiteY1" fmla="*/ 1261258 h 3507061"/>
              <a:gd name="connsiteX2" fmla="*/ 4007486 w 4007486"/>
              <a:gd name="connsiteY2" fmla="*/ 1457326 h 3507061"/>
              <a:gd name="connsiteX3" fmla="*/ 4007486 w 4007486"/>
              <a:gd name="connsiteY3" fmla="*/ 1589860 h 3507061"/>
              <a:gd name="connsiteX4" fmla="*/ 3484103 w 4007486"/>
              <a:gd name="connsiteY4" fmla="*/ 2706505 h 3507061"/>
              <a:gd name="connsiteX5" fmla="*/ 2182815 w 4007486"/>
              <a:gd name="connsiteY5" fmla="*/ 3352936 h 3507061"/>
              <a:gd name="connsiteX6" fmla="*/ 2000459 w 4007486"/>
              <a:gd name="connsiteY6" fmla="*/ 3507061 h 3507061"/>
              <a:gd name="connsiteX7" fmla="*/ 1824669 w 4007486"/>
              <a:gd name="connsiteY7" fmla="*/ 3352936 h 3507061"/>
              <a:gd name="connsiteX8" fmla="*/ 523384 w 4007486"/>
              <a:gd name="connsiteY8" fmla="*/ 2706505 h 3507061"/>
              <a:gd name="connsiteX9" fmla="*/ 0 w 4007486"/>
              <a:gd name="connsiteY9" fmla="*/ 1589860 h 3507061"/>
              <a:gd name="connsiteX10" fmla="*/ 0 w 4007486"/>
              <a:gd name="connsiteY10" fmla="*/ 0 h 3507061"/>
              <a:gd name="connsiteX0" fmla="*/ 4007486 w 4007486"/>
              <a:gd name="connsiteY0" fmla="*/ 0 h 3507061"/>
              <a:gd name="connsiteX1" fmla="*/ 4007486 w 4007486"/>
              <a:gd name="connsiteY1" fmla="*/ 1261258 h 3507061"/>
              <a:gd name="connsiteX2" fmla="*/ 4007486 w 4007486"/>
              <a:gd name="connsiteY2" fmla="*/ 1589860 h 3507061"/>
              <a:gd name="connsiteX3" fmla="*/ 3484103 w 4007486"/>
              <a:gd name="connsiteY3" fmla="*/ 2706505 h 3507061"/>
              <a:gd name="connsiteX4" fmla="*/ 2182815 w 4007486"/>
              <a:gd name="connsiteY4" fmla="*/ 3352936 h 3507061"/>
              <a:gd name="connsiteX5" fmla="*/ 2000459 w 4007486"/>
              <a:gd name="connsiteY5" fmla="*/ 3507061 h 3507061"/>
              <a:gd name="connsiteX6" fmla="*/ 1824669 w 4007486"/>
              <a:gd name="connsiteY6" fmla="*/ 3352936 h 3507061"/>
              <a:gd name="connsiteX7" fmla="*/ 523384 w 4007486"/>
              <a:gd name="connsiteY7" fmla="*/ 2706505 h 3507061"/>
              <a:gd name="connsiteX8" fmla="*/ 0 w 4007486"/>
              <a:gd name="connsiteY8" fmla="*/ 1589860 h 3507061"/>
              <a:gd name="connsiteX9" fmla="*/ 0 w 4007486"/>
              <a:gd name="connsiteY9" fmla="*/ 0 h 3507061"/>
              <a:gd name="connsiteX0" fmla="*/ 4007486 w 4007486"/>
              <a:gd name="connsiteY0" fmla="*/ 0 h 3507061"/>
              <a:gd name="connsiteX1" fmla="*/ 4007486 w 4007486"/>
              <a:gd name="connsiteY1" fmla="*/ 1589860 h 3507061"/>
              <a:gd name="connsiteX2" fmla="*/ 3484103 w 4007486"/>
              <a:gd name="connsiteY2" fmla="*/ 2706505 h 3507061"/>
              <a:gd name="connsiteX3" fmla="*/ 2182815 w 4007486"/>
              <a:gd name="connsiteY3" fmla="*/ 3352936 h 3507061"/>
              <a:gd name="connsiteX4" fmla="*/ 2000459 w 4007486"/>
              <a:gd name="connsiteY4" fmla="*/ 3507061 h 3507061"/>
              <a:gd name="connsiteX5" fmla="*/ 1824669 w 4007486"/>
              <a:gd name="connsiteY5" fmla="*/ 3352936 h 3507061"/>
              <a:gd name="connsiteX6" fmla="*/ 523384 w 4007486"/>
              <a:gd name="connsiteY6" fmla="*/ 2706505 h 3507061"/>
              <a:gd name="connsiteX7" fmla="*/ 0 w 4007486"/>
              <a:gd name="connsiteY7" fmla="*/ 1589860 h 3507061"/>
              <a:gd name="connsiteX8" fmla="*/ 0 w 4007486"/>
              <a:gd name="connsiteY8" fmla="*/ 0 h 35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7486" h="3507061">
                <a:moveTo>
                  <a:pt x="4007486" y="0"/>
                </a:moveTo>
                <a:lnTo>
                  <a:pt x="4007486" y="1589860"/>
                </a:lnTo>
                <a:cubicBezTo>
                  <a:pt x="4007486" y="2166349"/>
                  <a:pt x="3843930" y="2454900"/>
                  <a:pt x="3484103" y="2706505"/>
                </a:cubicBezTo>
                <a:cubicBezTo>
                  <a:pt x="3109892" y="2923310"/>
                  <a:pt x="2618704" y="3016092"/>
                  <a:pt x="2182815" y="3352936"/>
                </a:cubicBezTo>
                <a:lnTo>
                  <a:pt x="2000459" y="3507061"/>
                </a:lnTo>
                <a:lnTo>
                  <a:pt x="1824669" y="3352936"/>
                </a:lnTo>
                <a:cubicBezTo>
                  <a:pt x="1388781" y="3016092"/>
                  <a:pt x="897594" y="2923310"/>
                  <a:pt x="523384" y="2706505"/>
                </a:cubicBezTo>
                <a:cubicBezTo>
                  <a:pt x="163557" y="2454900"/>
                  <a:pt x="0" y="2166349"/>
                  <a:pt x="0" y="1589860"/>
                </a:cubicBezTo>
                <a:lnTo>
                  <a:pt x="0" y="0"/>
                </a:lnTo>
              </a:path>
            </a:pathLst>
          </a:custGeom>
          <a:noFill/>
          <a:ln w="25400" cap="rnd">
            <a:solidFill>
              <a:schemeClr val="bg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A939BC77-2E83-403E-90DD-31FFD341C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670" y="2602738"/>
            <a:ext cx="4007486" cy="4257813"/>
          </a:xfrm>
          <a:custGeom>
            <a:avLst/>
            <a:gdLst>
              <a:gd name="connsiteX0" fmla="*/ 2007027 w 4007486"/>
              <a:gd name="connsiteY0" fmla="*/ 0 h 4257813"/>
              <a:gd name="connsiteX1" fmla="*/ 2182818 w 4007486"/>
              <a:gd name="connsiteY1" fmla="*/ 154125 h 4257813"/>
              <a:gd name="connsiteX2" fmla="*/ 3484102 w 4007486"/>
              <a:gd name="connsiteY2" fmla="*/ 800556 h 4257813"/>
              <a:gd name="connsiteX3" fmla="*/ 4007486 w 4007486"/>
              <a:gd name="connsiteY3" fmla="*/ 1917201 h 4257813"/>
              <a:gd name="connsiteX4" fmla="*/ 4007486 w 4007486"/>
              <a:gd name="connsiteY4" fmla="*/ 2049736 h 4257813"/>
              <a:gd name="connsiteX5" fmla="*/ 4007486 w 4007486"/>
              <a:gd name="connsiteY5" fmla="*/ 2245803 h 4257813"/>
              <a:gd name="connsiteX6" fmla="*/ 4007486 w 4007486"/>
              <a:gd name="connsiteY6" fmla="*/ 2378338 h 4257813"/>
              <a:gd name="connsiteX7" fmla="*/ 4007486 w 4007486"/>
              <a:gd name="connsiteY7" fmla="*/ 4257813 h 4257813"/>
              <a:gd name="connsiteX8" fmla="*/ 0 w 4007486"/>
              <a:gd name="connsiteY8" fmla="*/ 4257813 h 4257813"/>
              <a:gd name="connsiteX9" fmla="*/ 0 w 4007486"/>
              <a:gd name="connsiteY9" fmla="*/ 2378338 h 4257813"/>
              <a:gd name="connsiteX10" fmla="*/ 0 w 4007486"/>
              <a:gd name="connsiteY10" fmla="*/ 2245803 h 4257813"/>
              <a:gd name="connsiteX11" fmla="*/ 0 w 4007486"/>
              <a:gd name="connsiteY11" fmla="*/ 2049736 h 4257813"/>
              <a:gd name="connsiteX12" fmla="*/ 0 w 4007486"/>
              <a:gd name="connsiteY12" fmla="*/ 1917201 h 4257813"/>
              <a:gd name="connsiteX13" fmla="*/ 523384 w 4007486"/>
              <a:gd name="connsiteY13" fmla="*/ 800556 h 4257813"/>
              <a:gd name="connsiteX14" fmla="*/ 1824672 w 4007486"/>
              <a:gd name="connsiteY14" fmla="*/ 154125 h 4257813"/>
              <a:gd name="connsiteX0" fmla="*/ 0 w 4007486"/>
              <a:gd name="connsiteY0" fmla="*/ 4257813 h 4349253"/>
              <a:gd name="connsiteX1" fmla="*/ 0 w 4007486"/>
              <a:gd name="connsiteY1" fmla="*/ 2378338 h 4349253"/>
              <a:gd name="connsiteX2" fmla="*/ 0 w 4007486"/>
              <a:gd name="connsiteY2" fmla="*/ 2245803 h 4349253"/>
              <a:gd name="connsiteX3" fmla="*/ 0 w 4007486"/>
              <a:gd name="connsiteY3" fmla="*/ 2049736 h 4349253"/>
              <a:gd name="connsiteX4" fmla="*/ 0 w 4007486"/>
              <a:gd name="connsiteY4" fmla="*/ 1917201 h 4349253"/>
              <a:gd name="connsiteX5" fmla="*/ 523384 w 4007486"/>
              <a:gd name="connsiteY5" fmla="*/ 800556 h 4349253"/>
              <a:gd name="connsiteX6" fmla="*/ 1824672 w 4007486"/>
              <a:gd name="connsiteY6" fmla="*/ 154125 h 4349253"/>
              <a:gd name="connsiteX7" fmla="*/ 2007027 w 4007486"/>
              <a:gd name="connsiteY7" fmla="*/ 0 h 4349253"/>
              <a:gd name="connsiteX8" fmla="*/ 2182818 w 4007486"/>
              <a:gd name="connsiteY8" fmla="*/ 154125 h 4349253"/>
              <a:gd name="connsiteX9" fmla="*/ 3484102 w 4007486"/>
              <a:gd name="connsiteY9" fmla="*/ 800556 h 4349253"/>
              <a:gd name="connsiteX10" fmla="*/ 4007486 w 4007486"/>
              <a:gd name="connsiteY10" fmla="*/ 1917201 h 4349253"/>
              <a:gd name="connsiteX11" fmla="*/ 4007486 w 4007486"/>
              <a:gd name="connsiteY11" fmla="*/ 2049736 h 4349253"/>
              <a:gd name="connsiteX12" fmla="*/ 4007486 w 4007486"/>
              <a:gd name="connsiteY12" fmla="*/ 2245803 h 4349253"/>
              <a:gd name="connsiteX13" fmla="*/ 4007486 w 4007486"/>
              <a:gd name="connsiteY13" fmla="*/ 2378338 h 4349253"/>
              <a:gd name="connsiteX14" fmla="*/ 4007486 w 4007486"/>
              <a:gd name="connsiteY14" fmla="*/ 4257813 h 4349253"/>
              <a:gd name="connsiteX15" fmla="*/ 91440 w 4007486"/>
              <a:gd name="connsiteY15" fmla="*/ 4349253 h 4349253"/>
              <a:gd name="connsiteX0" fmla="*/ 0 w 4007486"/>
              <a:gd name="connsiteY0" fmla="*/ 4257813 h 4257813"/>
              <a:gd name="connsiteX1" fmla="*/ 0 w 4007486"/>
              <a:gd name="connsiteY1" fmla="*/ 2378338 h 4257813"/>
              <a:gd name="connsiteX2" fmla="*/ 0 w 4007486"/>
              <a:gd name="connsiteY2" fmla="*/ 2245803 h 4257813"/>
              <a:gd name="connsiteX3" fmla="*/ 0 w 4007486"/>
              <a:gd name="connsiteY3" fmla="*/ 2049736 h 4257813"/>
              <a:gd name="connsiteX4" fmla="*/ 0 w 4007486"/>
              <a:gd name="connsiteY4" fmla="*/ 1917201 h 4257813"/>
              <a:gd name="connsiteX5" fmla="*/ 523384 w 4007486"/>
              <a:gd name="connsiteY5" fmla="*/ 800556 h 4257813"/>
              <a:gd name="connsiteX6" fmla="*/ 1824672 w 4007486"/>
              <a:gd name="connsiteY6" fmla="*/ 154125 h 4257813"/>
              <a:gd name="connsiteX7" fmla="*/ 2007027 w 4007486"/>
              <a:gd name="connsiteY7" fmla="*/ 0 h 4257813"/>
              <a:gd name="connsiteX8" fmla="*/ 2182818 w 4007486"/>
              <a:gd name="connsiteY8" fmla="*/ 154125 h 4257813"/>
              <a:gd name="connsiteX9" fmla="*/ 3484102 w 4007486"/>
              <a:gd name="connsiteY9" fmla="*/ 800556 h 4257813"/>
              <a:gd name="connsiteX10" fmla="*/ 4007486 w 4007486"/>
              <a:gd name="connsiteY10" fmla="*/ 1917201 h 4257813"/>
              <a:gd name="connsiteX11" fmla="*/ 4007486 w 4007486"/>
              <a:gd name="connsiteY11" fmla="*/ 2049736 h 4257813"/>
              <a:gd name="connsiteX12" fmla="*/ 4007486 w 4007486"/>
              <a:gd name="connsiteY12" fmla="*/ 2245803 h 4257813"/>
              <a:gd name="connsiteX13" fmla="*/ 4007486 w 4007486"/>
              <a:gd name="connsiteY13" fmla="*/ 2378338 h 4257813"/>
              <a:gd name="connsiteX14" fmla="*/ 4007486 w 4007486"/>
              <a:gd name="connsiteY14" fmla="*/ 4257813 h 4257813"/>
              <a:gd name="connsiteX0" fmla="*/ 0 w 4007486"/>
              <a:gd name="connsiteY0" fmla="*/ 4257813 h 4257813"/>
              <a:gd name="connsiteX1" fmla="*/ 0 w 4007486"/>
              <a:gd name="connsiteY1" fmla="*/ 2378338 h 4257813"/>
              <a:gd name="connsiteX2" fmla="*/ 0 w 4007486"/>
              <a:gd name="connsiteY2" fmla="*/ 2245803 h 4257813"/>
              <a:gd name="connsiteX3" fmla="*/ 0 w 4007486"/>
              <a:gd name="connsiteY3" fmla="*/ 2049736 h 4257813"/>
              <a:gd name="connsiteX4" fmla="*/ 0 w 4007486"/>
              <a:gd name="connsiteY4" fmla="*/ 1917201 h 4257813"/>
              <a:gd name="connsiteX5" fmla="*/ 523384 w 4007486"/>
              <a:gd name="connsiteY5" fmla="*/ 800556 h 4257813"/>
              <a:gd name="connsiteX6" fmla="*/ 1824672 w 4007486"/>
              <a:gd name="connsiteY6" fmla="*/ 154125 h 4257813"/>
              <a:gd name="connsiteX7" fmla="*/ 2007027 w 4007486"/>
              <a:gd name="connsiteY7" fmla="*/ 0 h 4257813"/>
              <a:gd name="connsiteX8" fmla="*/ 2182818 w 4007486"/>
              <a:gd name="connsiteY8" fmla="*/ 154125 h 4257813"/>
              <a:gd name="connsiteX9" fmla="*/ 3484102 w 4007486"/>
              <a:gd name="connsiteY9" fmla="*/ 800556 h 4257813"/>
              <a:gd name="connsiteX10" fmla="*/ 4007486 w 4007486"/>
              <a:gd name="connsiteY10" fmla="*/ 1917201 h 4257813"/>
              <a:gd name="connsiteX11" fmla="*/ 4007486 w 4007486"/>
              <a:gd name="connsiteY11" fmla="*/ 2049736 h 4257813"/>
              <a:gd name="connsiteX12" fmla="*/ 4007486 w 4007486"/>
              <a:gd name="connsiteY12" fmla="*/ 2245803 h 4257813"/>
              <a:gd name="connsiteX13" fmla="*/ 4007486 w 4007486"/>
              <a:gd name="connsiteY13" fmla="*/ 4257813 h 4257813"/>
              <a:gd name="connsiteX0" fmla="*/ 0 w 4007486"/>
              <a:gd name="connsiteY0" fmla="*/ 4257813 h 4257813"/>
              <a:gd name="connsiteX1" fmla="*/ 0 w 4007486"/>
              <a:gd name="connsiteY1" fmla="*/ 2378338 h 4257813"/>
              <a:gd name="connsiteX2" fmla="*/ 0 w 4007486"/>
              <a:gd name="connsiteY2" fmla="*/ 2049736 h 4257813"/>
              <a:gd name="connsiteX3" fmla="*/ 0 w 4007486"/>
              <a:gd name="connsiteY3" fmla="*/ 1917201 h 4257813"/>
              <a:gd name="connsiteX4" fmla="*/ 523384 w 4007486"/>
              <a:gd name="connsiteY4" fmla="*/ 800556 h 4257813"/>
              <a:gd name="connsiteX5" fmla="*/ 1824672 w 4007486"/>
              <a:gd name="connsiteY5" fmla="*/ 154125 h 4257813"/>
              <a:gd name="connsiteX6" fmla="*/ 2007027 w 4007486"/>
              <a:gd name="connsiteY6" fmla="*/ 0 h 4257813"/>
              <a:gd name="connsiteX7" fmla="*/ 2182818 w 4007486"/>
              <a:gd name="connsiteY7" fmla="*/ 154125 h 4257813"/>
              <a:gd name="connsiteX8" fmla="*/ 3484102 w 4007486"/>
              <a:gd name="connsiteY8" fmla="*/ 800556 h 4257813"/>
              <a:gd name="connsiteX9" fmla="*/ 4007486 w 4007486"/>
              <a:gd name="connsiteY9" fmla="*/ 1917201 h 4257813"/>
              <a:gd name="connsiteX10" fmla="*/ 4007486 w 4007486"/>
              <a:gd name="connsiteY10" fmla="*/ 2049736 h 4257813"/>
              <a:gd name="connsiteX11" fmla="*/ 4007486 w 4007486"/>
              <a:gd name="connsiteY11" fmla="*/ 2245803 h 4257813"/>
              <a:gd name="connsiteX12" fmla="*/ 4007486 w 4007486"/>
              <a:gd name="connsiteY12" fmla="*/ 4257813 h 4257813"/>
              <a:gd name="connsiteX0" fmla="*/ 0 w 4007486"/>
              <a:gd name="connsiteY0" fmla="*/ 4257813 h 4257813"/>
              <a:gd name="connsiteX1" fmla="*/ 0 w 4007486"/>
              <a:gd name="connsiteY1" fmla="*/ 2049736 h 4257813"/>
              <a:gd name="connsiteX2" fmla="*/ 0 w 4007486"/>
              <a:gd name="connsiteY2" fmla="*/ 1917201 h 4257813"/>
              <a:gd name="connsiteX3" fmla="*/ 523384 w 4007486"/>
              <a:gd name="connsiteY3" fmla="*/ 800556 h 4257813"/>
              <a:gd name="connsiteX4" fmla="*/ 1824672 w 4007486"/>
              <a:gd name="connsiteY4" fmla="*/ 154125 h 4257813"/>
              <a:gd name="connsiteX5" fmla="*/ 2007027 w 4007486"/>
              <a:gd name="connsiteY5" fmla="*/ 0 h 4257813"/>
              <a:gd name="connsiteX6" fmla="*/ 2182818 w 4007486"/>
              <a:gd name="connsiteY6" fmla="*/ 154125 h 4257813"/>
              <a:gd name="connsiteX7" fmla="*/ 3484102 w 4007486"/>
              <a:gd name="connsiteY7" fmla="*/ 800556 h 4257813"/>
              <a:gd name="connsiteX8" fmla="*/ 4007486 w 4007486"/>
              <a:gd name="connsiteY8" fmla="*/ 1917201 h 4257813"/>
              <a:gd name="connsiteX9" fmla="*/ 4007486 w 4007486"/>
              <a:gd name="connsiteY9" fmla="*/ 2049736 h 4257813"/>
              <a:gd name="connsiteX10" fmla="*/ 4007486 w 4007486"/>
              <a:gd name="connsiteY10" fmla="*/ 2245803 h 4257813"/>
              <a:gd name="connsiteX11" fmla="*/ 4007486 w 4007486"/>
              <a:gd name="connsiteY11" fmla="*/ 4257813 h 4257813"/>
              <a:gd name="connsiteX0" fmla="*/ 0 w 4007486"/>
              <a:gd name="connsiteY0" fmla="*/ 4257813 h 4257813"/>
              <a:gd name="connsiteX1" fmla="*/ 0 w 4007486"/>
              <a:gd name="connsiteY1" fmla="*/ 2049736 h 4257813"/>
              <a:gd name="connsiteX2" fmla="*/ 0 w 4007486"/>
              <a:gd name="connsiteY2" fmla="*/ 1917201 h 4257813"/>
              <a:gd name="connsiteX3" fmla="*/ 523384 w 4007486"/>
              <a:gd name="connsiteY3" fmla="*/ 800556 h 4257813"/>
              <a:gd name="connsiteX4" fmla="*/ 1824672 w 4007486"/>
              <a:gd name="connsiteY4" fmla="*/ 154125 h 4257813"/>
              <a:gd name="connsiteX5" fmla="*/ 2007027 w 4007486"/>
              <a:gd name="connsiteY5" fmla="*/ 0 h 4257813"/>
              <a:gd name="connsiteX6" fmla="*/ 2182818 w 4007486"/>
              <a:gd name="connsiteY6" fmla="*/ 154125 h 4257813"/>
              <a:gd name="connsiteX7" fmla="*/ 3484102 w 4007486"/>
              <a:gd name="connsiteY7" fmla="*/ 800556 h 4257813"/>
              <a:gd name="connsiteX8" fmla="*/ 4007486 w 4007486"/>
              <a:gd name="connsiteY8" fmla="*/ 1917201 h 4257813"/>
              <a:gd name="connsiteX9" fmla="*/ 4007486 w 4007486"/>
              <a:gd name="connsiteY9" fmla="*/ 2049736 h 4257813"/>
              <a:gd name="connsiteX10" fmla="*/ 4007486 w 4007486"/>
              <a:gd name="connsiteY10" fmla="*/ 4257813 h 425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07486" h="4257813">
                <a:moveTo>
                  <a:pt x="0" y="4257813"/>
                </a:moveTo>
                <a:lnTo>
                  <a:pt x="0" y="2049736"/>
                </a:lnTo>
                <a:lnTo>
                  <a:pt x="0" y="1917201"/>
                </a:lnTo>
                <a:cubicBezTo>
                  <a:pt x="0" y="1340712"/>
                  <a:pt x="163557" y="1052161"/>
                  <a:pt x="523384" y="800556"/>
                </a:cubicBezTo>
                <a:cubicBezTo>
                  <a:pt x="897595" y="583751"/>
                  <a:pt x="1388782" y="490969"/>
                  <a:pt x="1824672" y="154125"/>
                </a:cubicBezTo>
                <a:lnTo>
                  <a:pt x="2007027" y="0"/>
                </a:lnTo>
                <a:lnTo>
                  <a:pt x="2182818" y="154125"/>
                </a:lnTo>
                <a:cubicBezTo>
                  <a:pt x="2618706" y="490969"/>
                  <a:pt x="3109893" y="583751"/>
                  <a:pt x="3484102" y="800556"/>
                </a:cubicBezTo>
                <a:cubicBezTo>
                  <a:pt x="3843930" y="1052161"/>
                  <a:pt x="4007486" y="1340712"/>
                  <a:pt x="4007486" y="1917201"/>
                </a:cubicBezTo>
                <a:lnTo>
                  <a:pt x="4007486" y="2049736"/>
                </a:lnTo>
                <a:lnTo>
                  <a:pt x="4007486" y="4257813"/>
                </a:lnTo>
              </a:path>
            </a:pathLst>
          </a:custGeom>
          <a:noFill/>
          <a:ln w="25400" cap="rnd">
            <a:solidFill>
              <a:schemeClr val="bg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04058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206359A-F1E3-49EE-BBC2-40888C4A36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65700" y="2026"/>
            <a:ext cx="2926300" cy="5030922"/>
            <a:chOff x="9265700" y="2026"/>
            <a:chExt cx="2926300" cy="5030922"/>
          </a:xfrm>
        </p:grpSpPr>
        <p:sp>
          <p:nvSpPr>
            <p:cNvPr id="10" name="Freeform: Shape 9">
              <a:extLst>
                <a:ext uri="{FF2B5EF4-FFF2-40B4-BE49-F238E27FC236}">
                  <a16:creationId xmlns:a16="http://schemas.microsoft.com/office/drawing/2014/main" id="{CED90C42-6A0F-48E8-BF96-7D3E2A395E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DA0863A-55F7-4EB0-9451-F3EE4D65DB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5FE7CFE2-40F6-44B2-8AAD-0C384EEFC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9F0D6A17-AA80-4608-8660-8D1587A1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useBgFill="1">
        <p:nvSpPr>
          <p:cNvPr id="15" name="Rectangle 14">
            <a:extLst>
              <a:ext uri="{FF2B5EF4-FFF2-40B4-BE49-F238E27FC236}">
                <a16:creationId xmlns:a16="http://schemas.microsoft.com/office/drawing/2014/main" id="{4958DF84-F5C6-794F-8945-485D6C1075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contenido 3" descr="Un castillo en la calle&#10;&#10;El contenido generado por IA puede ser incorrecto.">
            <a:extLst>
              <a:ext uri="{FF2B5EF4-FFF2-40B4-BE49-F238E27FC236}">
                <a16:creationId xmlns:a16="http://schemas.microsoft.com/office/drawing/2014/main" id="{15BA7D37-C4FF-F0B4-99FB-FBAD8183EE1D}"/>
              </a:ext>
            </a:extLst>
          </p:cNvPr>
          <p:cNvPicPr>
            <a:picLocks noGrp="1" noChangeAspect="1"/>
          </p:cNvPicPr>
          <p:nvPr>
            <p:ph idx="1"/>
          </p:nvPr>
        </p:nvPicPr>
        <p:blipFill>
          <a:blip r:embed="rId2"/>
          <a:srcRect t="2597"/>
          <a:stretch>
            <a:fillRect/>
          </a:stretch>
        </p:blipFill>
        <p:spPr>
          <a:xfrm>
            <a:off x="20" y="10"/>
            <a:ext cx="12191979" cy="6857989"/>
          </a:xfrm>
          <a:prstGeom prst="rect">
            <a:avLst/>
          </a:prstGeom>
        </p:spPr>
      </p:pic>
      <p:sp useBgFill="1">
        <p:nvSpPr>
          <p:cNvPr id="17" name="Freeform: Shape 16">
            <a:extLst>
              <a:ext uri="{FF2B5EF4-FFF2-40B4-BE49-F238E27FC236}">
                <a16:creationId xmlns:a16="http://schemas.microsoft.com/office/drawing/2014/main" id="{4AF0997A-7C0F-4AD2-BA90-5FE341A17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595" y="805231"/>
            <a:ext cx="3876811" cy="5245563"/>
          </a:xfrm>
          <a:custGeom>
            <a:avLst/>
            <a:gdLst>
              <a:gd name="connsiteX0" fmla="*/ 1941583 w 3876811"/>
              <a:gd name="connsiteY0" fmla="*/ 0 h 5245563"/>
              <a:gd name="connsiteX1" fmla="*/ 2111641 w 3876811"/>
              <a:gd name="connsiteY1" fmla="*/ 149097 h 5245563"/>
              <a:gd name="connsiteX2" fmla="*/ 3370493 w 3876811"/>
              <a:gd name="connsiteY2" fmla="*/ 774451 h 5245563"/>
              <a:gd name="connsiteX3" fmla="*/ 3876811 w 3876811"/>
              <a:gd name="connsiteY3" fmla="*/ 1854684 h 5245563"/>
              <a:gd name="connsiteX4" fmla="*/ 3876811 w 3876811"/>
              <a:gd name="connsiteY4" fmla="*/ 2019920 h 5245563"/>
              <a:gd name="connsiteX5" fmla="*/ 3876811 w 3876811"/>
              <a:gd name="connsiteY5" fmla="*/ 2491569 h 5245563"/>
              <a:gd name="connsiteX6" fmla="*/ 3876811 w 3876811"/>
              <a:gd name="connsiteY6" fmla="*/ 2753995 h 5245563"/>
              <a:gd name="connsiteX7" fmla="*/ 3876811 w 3876811"/>
              <a:gd name="connsiteY7" fmla="*/ 3115353 h 5245563"/>
              <a:gd name="connsiteX8" fmla="*/ 3876811 w 3876811"/>
              <a:gd name="connsiteY8" fmla="*/ 3390879 h 5245563"/>
              <a:gd name="connsiteX9" fmla="*/ 3370493 w 3876811"/>
              <a:gd name="connsiteY9" fmla="*/ 4471114 h 5245563"/>
              <a:gd name="connsiteX10" fmla="*/ 2111639 w 3876811"/>
              <a:gd name="connsiteY10" fmla="*/ 5096465 h 5245563"/>
              <a:gd name="connsiteX11" fmla="*/ 1935228 w 3876811"/>
              <a:gd name="connsiteY11" fmla="*/ 5245563 h 5245563"/>
              <a:gd name="connsiteX12" fmla="*/ 1765171 w 3876811"/>
              <a:gd name="connsiteY12" fmla="*/ 5096465 h 5245563"/>
              <a:gd name="connsiteX13" fmla="*/ 506317 w 3876811"/>
              <a:gd name="connsiteY13" fmla="*/ 4471114 h 5245563"/>
              <a:gd name="connsiteX14" fmla="*/ 0 w 3876811"/>
              <a:gd name="connsiteY14" fmla="*/ 3390879 h 5245563"/>
              <a:gd name="connsiteX15" fmla="*/ 0 w 3876811"/>
              <a:gd name="connsiteY15" fmla="*/ 3115353 h 5245563"/>
              <a:gd name="connsiteX16" fmla="*/ 0 w 3876811"/>
              <a:gd name="connsiteY16" fmla="*/ 2753995 h 5245563"/>
              <a:gd name="connsiteX17" fmla="*/ 0 w 3876811"/>
              <a:gd name="connsiteY17" fmla="*/ 2491569 h 5245563"/>
              <a:gd name="connsiteX18" fmla="*/ 0 w 3876811"/>
              <a:gd name="connsiteY18" fmla="*/ 2019920 h 5245563"/>
              <a:gd name="connsiteX19" fmla="*/ 0 w 3876811"/>
              <a:gd name="connsiteY19" fmla="*/ 1854684 h 5245563"/>
              <a:gd name="connsiteX20" fmla="*/ 506318 w 3876811"/>
              <a:gd name="connsiteY20" fmla="*/ 774451 h 5245563"/>
              <a:gd name="connsiteX21" fmla="*/ 1765173 w 3876811"/>
              <a:gd name="connsiteY21" fmla="*/ 149097 h 524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76811" h="5245563">
                <a:moveTo>
                  <a:pt x="1941583" y="0"/>
                </a:moveTo>
                <a:lnTo>
                  <a:pt x="2111641" y="149097"/>
                </a:lnTo>
                <a:cubicBezTo>
                  <a:pt x="2533315" y="474958"/>
                  <a:pt x="3008487" y="564716"/>
                  <a:pt x="3370493" y="774451"/>
                </a:cubicBezTo>
                <a:cubicBezTo>
                  <a:pt x="3718590" y="1017851"/>
                  <a:pt x="3876811" y="1296993"/>
                  <a:pt x="3876811" y="1854684"/>
                </a:cubicBezTo>
                <a:lnTo>
                  <a:pt x="3876811" y="2019920"/>
                </a:lnTo>
                <a:lnTo>
                  <a:pt x="3876811" y="2491569"/>
                </a:lnTo>
                <a:lnTo>
                  <a:pt x="3876811" y="2753995"/>
                </a:lnTo>
                <a:lnTo>
                  <a:pt x="3876811" y="3115353"/>
                </a:lnTo>
                <a:lnTo>
                  <a:pt x="3876811" y="3390879"/>
                </a:lnTo>
                <a:cubicBezTo>
                  <a:pt x="3876811" y="3948571"/>
                  <a:pt x="3718588" y="4227713"/>
                  <a:pt x="3370493" y="4471114"/>
                </a:cubicBezTo>
                <a:cubicBezTo>
                  <a:pt x="3008484" y="4680847"/>
                  <a:pt x="2533312" y="4770605"/>
                  <a:pt x="2111639" y="5096465"/>
                </a:cubicBezTo>
                <a:lnTo>
                  <a:pt x="1935228" y="5245563"/>
                </a:lnTo>
                <a:lnTo>
                  <a:pt x="1765171" y="5096465"/>
                </a:lnTo>
                <a:cubicBezTo>
                  <a:pt x="1343496" y="4770605"/>
                  <a:pt x="868325" y="4680847"/>
                  <a:pt x="506317" y="4471114"/>
                </a:cubicBezTo>
                <a:cubicBezTo>
                  <a:pt x="158223" y="4227713"/>
                  <a:pt x="0" y="3948571"/>
                  <a:pt x="0" y="3390879"/>
                </a:cubicBezTo>
                <a:lnTo>
                  <a:pt x="0" y="3115353"/>
                </a:lnTo>
                <a:lnTo>
                  <a:pt x="0" y="2753995"/>
                </a:lnTo>
                <a:lnTo>
                  <a:pt x="0" y="2491569"/>
                </a:lnTo>
                <a:lnTo>
                  <a:pt x="0" y="2019920"/>
                </a:lnTo>
                <a:lnTo>
                  <a:pt x="0" y="1854684"/>
                </a:lnTo>
                <a:cubicBezTo>
                  <a:pt x="0" y="1296993"/>
                  <a:pt x="158224" y="1017851"/>
                  <a:pt x="506318" y="774451"/>
                </a:cubicBezTo>
                <a:cubicBezTo>
                  <a:pt x="868327" y="564716"/>
                  <a:pt x="1343498" y="474958"/>
                  <a:pt x="1765173" y="14909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ED6E7215-4652-66EB-2C17-1849C5B9C0DA}"/>
              </a:ext>
            </a:extLst>
          </p:cNvPr>
          <p:cNvSpPr>
            <a:spLocks noGrp="1"/>
          </p:cNvSpPr>
          <p:nvPr>
            <p:ph type="title"/>
          </p:nvPr>
        </p:nvSpPr>
        <p:spPr>
          <a:xfrm>
            <a:off x="1462185" y="3025126"/>
            <a:ext cx="3149221" cy="2142699"/>
          </a:xfrm>
        </p:spPr>
        <p:txBody>
          <a:bodyPr vert="horz" lIns="91440" tIns="45720" rIns="91440" bIns="45720" rtlCol="0" anchor="b">
            <a:noAutofit/>
          </a:bodyPr>
          <a:lstStyle/>
          <a:p>
            <a:pPr algn="ctr">
              <a:lnSpc>
                <a:spcPct val="90000"/>
              </a:lnSpc>
            </a:pPr>
            <a:r>
              <a:rPr lang="en-US" sz="3600" err="1"/>
              <a:t>Excursión</a:t>
            </a:r>
            <a:r>
              <a:rPr lang="en-US" sz="3600" dirty="0"/>
              <a:t> a Münster </a:t>
            </a:r>
            <a:br>
              <a:rPr lang="en-US" sz="3600" dirty="0"/>
            </a:br>
            <a:r>
              <a:rPr lang="en-US" sz="3600"/>
              <a:t>(por</a:t>
            </a:r>
            <a:r>
              <a:rPr lang="en-US" sz="3600" dirty="0"/>
              <a:t> </a:t>
            </a:r>
            <a:r>
              <a:rPr lang="en-US" sz="3600" err="1"/>
              <a:t>ejemplo</a:t>
            </a:r>
            <a:r>
              <a:rPr lang="en-US" sz="3600" dirty="0"/>
              <a:t>: </a:t>
            </a:r>
            <a:r>
              <a:rPr lang="en-US" sz="3600" err="1"/>
              <a:t>castillo</a:t>
            </a:r>
            <a:r>
              <a:rPr lang="en-US" sz="3600" dirty="0"/>
              <a:t>, </a:t>
            </a:r>
            <a:r>
              <a:rPr lang="en-US" sz="3600" err="1"/>
              <a:t>jardín</a:t>
            </a:r>
            <a:r>
              <a:rPr lang="en-US" sz="3600" dirty="0"/>
              <a:t> </a:t>
            </a:r>
            <a:r>
              <a:rPr lang="en-US" sz="3600" err="1"/>
              <a:t>botánico</a:t>
            </a:r>
            <a:r>
              <a:rPr lang="en-US" sz="3600" dirty="0"/>
              <a:t>, </a:t>
            </a:r>
            <a:r>
              <a:rPr lang="en-US" sz="3600" err="1"/>
              <a:t>iglesias</a:t>
            </a:r>
            <a:r>
              <a:rPr lang="en-US" sz="3600" dirty="0"/>
              <a:t>/</a:t>
            </a:r>
            <a:r>
              <a:rPr lang="en-US" sz="3600" err="1"/>
              <a:t>centro</a:t>
            </a:r>
            <a:r>
              <a:rPr lang="en-US" sz="3600" dirty="0"/>
              <a:t> histórico)</a:t>
            </a:r>
          </a:p>
        </p:txBody>
      </p:sp>
      <p:sp>
        <p:nvSpPr>
          <p:cNvPr id="19" name="Freeform: Shape 18">
            <a:extLst>
              <a:ext uri="{FF2B5EF4-FFF2-40B4-BE49-F238E27FC236}">
                <a16:creationId xmlns:a16="http://schemas.microsoft.com/office/drawing/2014/main" id="{72E67446-732B-4F72-8560-6FABB6CB2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0828" y="720724"/>
            <a:ext cx="4014345" cy="5414576"/>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Imagen 5" descr="IES León Felipe | Benavente">
            <a:extLst>
              <a:ext uri="{FF2B5EF4-FFF2-40B4-BE49-F238E27FC236}">
                <a16:creationId xmlns:a16="http://schemas.microsoft.com/office/drawing/2014/main" id="{8AFDB471-97FC-71CB-C8EF-AEADCA61D67E}"/>
              </a:ext>
            </a:extLst>
          </p:cNvPr>
          <p:cNvPicPr>
            <a:picLocks noChangeAspect="1"/>
          </p:cNvPicPr>
          <p:nvPr/>
        </p:nvPicPr>
        <p:blipFill>
          <a:blip r:embed="rId3"/>
          <a:srcRect l="5102" r="6009"/>
          <a:stretch>
            <a:fillRect/>
          </a:stretch>
        </p:blipFill>
        <p:spPr>
          <a:xfrm>
            <a:off x="10280550" y="5036959"/>
            <a:ext cx="1640230" cy="1691887"/>
          </a:xfrm>
          <a:prstGeom prst="rect">
            <a:avLst/>
          </a:prstGeom>
        </p:spPr>
      </p:pic>
    </p:spTree>
    <p:extLst>
      <p:ext uri="{BB962C8B-B14F-4D97-AF65-F5344CB8AC3E}">
        <p14:creationId xmlns:p14="http://schemas.microsoft.com/office/powerpoint/2010/main" val="2630451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D206359A-F1E3-49EE-BBC2-40888C4A36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65700" y="2026"/>
            <a:ext cx="2926300" cy="5030922"/>
            <a:chOff x="9265700" y="2026"/>
            <a:chExt cx="2926300" cy="5030922"/>
          </a:xfrm>
        </p:grpSpPr>
        <p:sp>
          <p:nvSpPr>
            <p:cNvPr id="15" name="Freeform: Shape 14">
              <a:extLst>
                <a:ext uri="{FF2B5EF4-FFF2-40B4-BE49-F238E27FC236}">
                  <a16:creationId xmlns:a16="http://schemas.microsoft.com/office/drawing/2014/main" id="{CED90C42-6A0F-48E8-BF96-7D3E2A395E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5DA0863A-55F7-4EB0-9451-F3EE4D65DB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5FE7CFE2-40F6-44B2-8AAD-0C384EEFC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9F0D6A17-AA80-4608-8660-8D1587A1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useBgFill="1">
        <p:nvSpPr>
          <p:cNvPr id="20" name="Rectangle 19">
            <a:extLst>
              <a:ext uri="{FF2B5EF4-FFF2-40B4-BE49-F238E27FC236}">
                <a16:creationId xmlns:a16="http://schemas.microsoft.com/office/drawing/2014/main" id="{9FAF69A1-A672-CB4A-B89F-CE76AD06D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2">
            <a:extLst>
              <a:ext uri="{FF2B5EF4-FFF2-40B4-BE49-F238E27FC236}">
                <a16:creationId xmlns:a16="http://schemas.microsoft.com/office/drawing/2014/main" id="{3FFD4183-C196-A647-90EC-5F063D3F5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6838" y="1"/>
            <a:ext cx="3876811" cy="3754235"/>
          </a:xfrm>
          <a:custGeom>
            <a:avLst/>
            <a:gdLst>
              <a:gd name="connsiteX0" fmla="*/ 2022 w 3876811"/>
              <a:gd name="connsiteY0" fmla="*/ 0 h 3754235"/>
              <a:gd name="connsiteX1" fmla="*/ 3874790 w 3876811"/>
              <a:gd name="connsiteY1" fmla="*/ 0 h 3754235"/>
              <a:gd name="connsiteX2" fmla="*/ 3876811 w 3876811"/>
              <a:gd name="connsiteY2" fmla="*/ 1247019 h 3754235"/>
              <a:gd name="connsiteX3" fmla="*/ 3876810 w 3876811"/>
              <a:gd name="connsiteY3" fmla="*/ 1899550 h 3754235"/>
              <a:gd name="connsiteX4" fmla="*/ 3370491 w 3876811"/>
              <a:gd name="connsiteY4" fmla="*/ 2979785 h 3754235"/>
              <a:gd name="connsiteX5" fmla="*/ 2111638 w 3876811"/>
              <a:gd name="connsiteY5" fmla="*/ 3605137 h 3754235"/>
              <a:gd name="connsiteX6" fmla="*/ 1935228 w 3876811"/>
              <a:gd name="connsiteY6" fmla="*/ 3754235 h 3754235"/>
              <a:gd name="connsiteX7" fmla="*/ 1765170 w 3876811"/>
              <a:gd name="connsiteY7" fmla="*/ 3605137 h 3754235"/>
              <a:gd name="connsiteX8" fmla="*/ 506317 w 3876811"/>
              <a:gd name="connsiteY8" fmla="*/ 2979785 h 3754235"/>
              <a:gd name="connsiteX9" fmla="*/ 0 w 3876811"/>
              <a:gd name="connsiteY9" fmla="*/ 1899550 h 3754235"/>
              <a:gd name="connsiteX10" fmla="*/ 1 w 3876811"/>
              <a:gd name="connsiteY10" fmla="*/ 1247019 h 375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6811" h="3754235">
                <a:moveTo>
                  <a:pt x="2022" y="0"/>
                </a:moveTo>
                <a:lnTo>
                  <a:pt x="3874790" y="0"/>
                </a:lnTo>
                <a:lnTo>
                  <a:pt x="3876811" y="1247019"/>
                </a:lnTo>
                <a:cubicBezTo>
                  <a:pt x="3876811" y="1464529"/>
                  <a:pt x="3876810" y="1682040"/>
                  <a:pt x="3876810" y="1899550"/>
                </a:cubicBezTo>
                <a:cubicBezTo>
                  <a:pt x="3876810" y="2457242"/>
                  <a:pt x="3718586" y="2736384"/>
                  <a:pt x="3370491" y="2979785"/>
                </a:cubicBezTo>
                <a:cubicBezTo>
                  <a:pt x="3008482" y="3189519"/>
                  <a:pt x="2533311" y="3279277"/>
                  <a:pt x="2111638" y="3605137"/>
                </a:cubicBezTo>
                <a:lnTo>
                  <a:pt x="1935228" y="3754235"/>
                </a:lnTo>
                <a:lnTo>
                  <a:pt x="1765170" y="3605137"/>
                </a:lnTo>
                <a:cubicBezTo>
                  <a:pt x="1343495" y="3279277"/>
                  <a:pt x="868325" y="3189519"/>
                  <a:pt x="506317" y="2979785"/>
                </a:cubicBezTo>
                <a:cubicBezTo>
                  <a:pt x="158222" y="2736384"/>
                  <a:pt x="0" y="2457242"/>
                  <a:pt x="0" y="1899550"/>
                </a:cubicBezTo>
                <a:cubicBezTo>
                  <a:pt x="0" y="1682040"/>
                  <a:pt x="1" y="1464529"/>
                  <a:pt x="1" y="1247019"/>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3">
            <a:extLst>
              <a:ext uri="{FF2B5EF4-FFF2-40B4-BE49-F238E27FC236}">
                <a16:creationId xmlns:a16="http://schemas.microsoft.com/office/drawing/2014/main" id="{2FE66CA4-EE83-804F-A0AE-412152C4D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57278" y="2843122"/>
            <a:ext cx="3876811" cy="4014878"/>
          </a:xfrm>
          <a:custGeom>
            <a:avLst/>
            <a:gdLst>
              <a:gd name="connsiteX0" fmla="*/ 1941583 w 3876811"/>
              <a:gd name="connsiteY0" fmla="*/ 0 h 4014878"/>
              <a:gd name="connsiteX1" fmla="*/ 2111641 w 3876811"/>
              <a:gd name="connsiteY1" fmla="*/ 149098 h 4014878"/>
              <a:gd name="connsiteX2" fmla="*/ 3370494 w 3876811"/>
              <a:gd name="connsiteY2" fmla="*/ 774450 h 4014878"/>
              <a:gd name="connsiteX3" fmla="*/ 3876811 w 3876811"/>
              <a:gd name="connsiteY3" fmla="*/ 1854685 h 4014878"/>
              <a:gd name="connsiteX4" fmla="*/ 3876810 w 3876811"/>
              <a:gd name="connsiteY4" fmla="*/ 2507216 h 4014878"/>
              <a:gd name="connsiteX5" fmla="*/ 3874367 w 3876811"/>
              <a:gd name="connsiteY5" fmla="*/ 4014878 h 4014878"/>
              <a:gd name="connsiteX6" fmla="*/ 2444 w 3876811"/>
              <a:gd name="connsiteY6" fmla="*/ 4014878 h 4014878"/>
              <a:gd name="connsiteX7" fmla="*/ 0 w 3876811"/>
              <a:gd name="connsiteY7" fmla="*/ 2507216 h 4014878"/>
              <a:gd name="connsiteX8" fmla="*/ 1 w 3876811"/>
              <a:gd name="connsiteY8" fmla="*/ 1854685 h 4014878"/>
              <a:gd name="connsiteX9" fmla="*/ 506320 w 3876811"/>
              <a:gd name="connsiteY9" fmla="*/ 774450 h 4014878"/>
              <a:gd name="connsiteX10" fmla="*/ 1765173 w 3876811"/>
              <a:gd name="connsiteY10" fmla="*/ 149098 h 401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6811" h="4014878">
                <a:moveTo>
                  <a:pt x="1941583" y="0"/>
                </a:moveTo>
                <a:lnTo>
                  <a:pt x="2111641" y="149098"/>
                </a:lnTo>
                <a:cubicBezTo>
                  <a:pt x="2533316" y="474958"/>
                  <a:pt x="3008486" y="564716"/>
                  <a:pt x="3370494" y="774450"/>
                </a:cubicBezTo>
                <a:cubicBezTo>
                  <a:pt x="3718589" y="1017851"/>
                  <a:pt x="3876811" y="1296993"/>
                  <a:pt x="3876811" y="1854685"/>
                </a:cubicBezTo>
                <a:cubicBezTo>
                  <a:pt x="3876811" y="2072195"/>
                  <a:pt x="3876810" y="2289706"/>
                  <a:pt x="3876810" y="2507216"/>
                </a:cubicBezTo>
                <a:lnTo>
                  <a:pt x="3874367" y="4014878"/>
                </a:lnTo>
                <a:lnTo>
                  <a:pt x="2444" y="4014878"/>
                </a:lnTo>
                <a:lnTo>
                  <a:pt x="0" y="2507216"/>
                </a:lnTo>
                <a:cubicBezTo>
                  <a:pt x="0" y="2289706"/>
                  <a:pt x="1" y="2072195"/>
                  <a:pt x="1" y="1854685"/>
                </a:cubicBezTo>
                <a:cubicBezTo>
                  <a:pt x="1" y="1296993"/>
                  <a:pt x="158225" y="1017851"/>
                  <a:pt x="506320" y="774450"/>
                </a:cubicBezTo>
                <a:cubicBezTo>
                  <a:pt x="868329" y="564716"/>
                  <a:pt x="1343500" y="474958"/>
                  <a:pt x="1765173" y="14909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52">
            <a:extLst>
              <a:ext uri="{FF2B5EF4-FFF2-40B4-BE49-F238E27FC236}">
                <a16:creationId xmlns:a16="http://schemas.microsoft.com/office/drawing/2014/main" id="{990B366A-5B20-D742-B9F6-81CF0C2CF9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41501" y="1219"/>
            <a:ext cx="3995215" cy="3847121"/>
          </a:xfrm>
          <a:custGeom>
            <a:avLst/>
            <a:gdLst>
              <a:gd name="connsiteX0" fmla="*/ 1324902 w 2644724"/>
              <a:gd name="connsiteY0" fmla="*/ 0 h 2397243"/>
              <a:gd name="connsiteX1" fmla="*/ 1324529 w 2644724"/>
              <a:gd name="connsiteY1" fmla="*/ 2617 h 2397243"/>
              <a:gd name="connsiteX2" fmla="*/ 1440541 w 2644724"/>
              <a:gd name="connsiteY2" fmla="*/ 67117 h 2397243"/>
              <a:gd name="connsiteX3" fmla="*/ 2299319 w 2644724"/>
              <a:gd name="connsiteY3" fmla="*/ 337644 h 2397243"/>
              <a:gd name="connsiteX4" fmla="*/ 2644724 w 2644724"/>
              <a:gd name="connsiteY4" fmla="*/ 804953 h 2397243"/>
              <a:gd name="connsiteX5" fmla="*/ 2644724 w 2644724"/>
              <a:gd name="connsiteY5" fmla="*/ 2397217 h 2397243"/>
              <a:gd name="connsiteX6" fmla="*/ 2644719 w 2644724"/>
              <a:gd name="connsiteY6" fmla="*/ 2397243 h 2397243"/>
              <a:gd name="connsiteX7" fmla="*/ 6 w 2644724"/>
              <a:gd name="connsiteY7" fmla="*/ 2397243 h 2397243"/>
              <a:gd name="connsiteX8" fmla="*/ 0 w 2644724"/>
              <a:gd name="connsiteY8" fmla="*/ 2397217 h 2397243"/>
              <a:gd name="connsiteX9" fmla="*/ 0 w 2644724"/>
              <a:gd name="connsiteY9" fmla="*/ 804953 h 2397243"/>
              <a:gd name="connsiteX10" fmla="*/ 345405 w 2644724"/>
              <a:gd name="connsiteY10" fmla="*/ 337644 h 2397243"/>
              <a:gd name="connsiteX11" fmla="*/ 1204184 w 2644724"/>
              <a:gd name="connsiteY11" fmla="*/ 67117 h 2397243"/>
              <a:gd name="connsiteX12" fmla="*/ 1320196 w 2644724"/>
              <a:gd name="connsiteY12" fmla="*/ 2617 h 2397243"/>
              <a:gd name="connsiteX13" fmla="*/ 1322362 w 2644724"/>
              <a:gd name="connsiteY13" fmla="*/ 1412 h 2397243"/>
              <a:gd name="connsiteX0" fmla="*/ 1324902 w 2644724"/>
              <a:gd name="connsiteY0" fmla="*/ 0 h 2472784"/>
              <a:gd name="connsiteX1" fmla="*/ 1324529 w 2644724"/>
              <a:gd name="connsiteY1" fmla="*/ 78158 h 2472784"/>
              <a:gd name="connsiteX2" fmla="*/ 1440541 w 2644724"/>
              <a:gd name="connsiteY2" fmla="*/ 142658 h 2472784"/>
              <a:gd name="connsiteX3" fmla="*/ 2299319 w 2644724"/>
              <a:gd name="connsiteY3" fmla="*/ 413185 h 2472784"/>
              <a:gd name="connsiteX4" fmla="*/ 2644724 w 2644724"/>
              <a:gd name="connsiteY4" fmla="*/ 880494 h 2472784"/>
              <a:gd name="connsiteX5" fmla="*/ 2644724 w 2644724"/>
              <a:gd name="connsiteY5" fmla="*/ 2472758 h 2472784"/>
              <a:gd name="connsiteX6" fmla="*/ 2644719 w 2644724"/>
              <a:gd name="connsiteY6" fmla="*/ 2472784 h 2472784"/>
              <a:gd name="connsiteX7" fmla="*/ 6 w 2644724"/>
              <a:gd name="connsiteY7" fmla="*/ 2472784 h 2472784"/>
              <a:gd name="connsiteX8" fmla="*/ 0 w 2644724"/>
              <a:gd name="connsiteY8" fmla="*/ 2472758 h 2472784"/>
              <a:gd name="connsiteX9" fmla="*/ 0 w 2644724"/>
              <a:gd name="connsiteY9" fmla="*/ 880494 h 2472784"/>
              <a:gd name="connsiteX10" fmla="*/ 345405 w 2644724"/>
              <a:gd name="connsiteY10" fmla="*/ 413185 h 2472784"/>
              <a:gd name="connsiteX11" fmla="*/ 1204184 w 2644724"/>
              <a:gd name="connsiteY11" fmla="*/ 142658 h 2472784"/>
              <a:gd name="connsiteX12" fmla="*/ 1320196 w 2644724"/>
              <a:gd name="connsiteY12" fmla="*/ 78158 h 2472784"/>
              <a:gd name="connsiteX13" fmla="*/ 1322362 w 2644724"/>
              <a:gd name="connsiteY13" fmla="*/ 76953 h 2472784"/>
              <a:gd name="connsiteX14" fmla="*/ 1324902 w 2644724"/>
              <a:gd name="connsiteY14" fmla="*/ 0 h 2472784"/>
              <a:gd name="connsiteX0" fmla="*/ 1322362 w 2644724"/>
              <a:gd name="connsiteY0" fmla="*/ 3996 h 2399827"/>
              <a:gd name="connsiteX1" fmla="*/ 1324529 w 2644724"/>
              <a:gd name="connsiteY1" fmla="*/ 5201 h 2399827"/>
              <a:gd name="connsiteX2" fmla="*/ 1440541 w 2644724"/>
              <a:gd name="connsiteY2" fmla="*/ 69701 h 2399827"/>
              <a:gd name="connsiteX3" fmla="*/ 2299319 w 2644724"/>
              <a:gd name="connsiteY3" fmla="*/ 340228 h 2399827"/>
              <a:gd name="connsiteX4" fmla="*/ 2644724 w 2644724"/>
              <a:gd name="connsiteY4" fmla="*/ 807537 h 2399827"/>
              <a:gd name="connsiteX5" fmla="*/ 2644724 w 2644724"/>
              <a:gd name="connsiteY5" fmla="*/ 2399801 h 2399827"/>
              <a:gd name="connsiteX6" fmla="*/ 2644719 w 2644724"/>
              <a:gd name="connsiteY6" fmla="*/ 2399827 h 2399827"/>
              <a:gd name="connsiteX7" fmla="*/ 6 w 2644724"/>
              <a:gd name="connsiteY7" fmla="*/ 2399827 h 2399827"/>
              <a:gd name="connsiteX8" fmla="*/ 0 w 2644724"/>
              <a:gd name="connsiteY8" fmla="*/ 2399801 h 2399827"/>
              <a:gd name="connsiteX9" fmla="*/ 0 w 2644724"/>
              <a:gd name="connsiteY9" fmla="*/ 807537 h 2399827"/>
              <a:gd name="connsiteX10" fmla="*/ 345405 w 2644724"/>
              <a:gd name="connsiteY10" fmla="*/ 340228 h 2399827"/>
              <a:gd name="connsiteX11" fmla="*/ 1204184 w 2644724"/>
              <a:gd name="connsiteY11" fmla="*/ 69701 h 2399827"/>
              <a:gd name="connsiteX12" fmla="*/ 1320196 w 2644724"/>
              <a:gd name="connsiteY12" fmla="*/ 5201 h 2399827"/>
              <a:gd name="connsiteX13" fmla="*/ 1322362 w 2644724"/>
              <a:gd name="connsiteY13" fmla="*/ 3996 h 2399827"/>
              <a:gd name="connsiteX0" fmla="*/ 1322362 w 2644724"/>
              <a:gd name="connsiteY0" fmla="*/ 0 h 2461519"/>
              <a:gd name="connsiteX1" fmla="*/ 1324529 w 2644724"/>
              <a:gd name="connsiteY1" fmla="*/ 66893 h 2461519"/>
              <a:gd name="connsiteX2" fmla="*/ 1440541 w 2644724"/>
              <a:gd name="connsiteY2" fmla="*/ 131393 h 2461519"/>
              <a:gd name="connsiteX3" fmla="*/ 2299319 w 2644724"/>
              <a:gd name="connsiteY3" fmla="*/ 401920 h 2461519"/>
              <a:gd name="connsiteX4" fmla="*/ 2644724 w 2644724"/>
              <a:gd name="connsiteY4" fmla="*/ 869229 h 2461519"/>
              <a:gd name="connsiteX5" fmla="*/ 2644724 w 2644724"/>
              <a:gd name="connsiteY5" fmla="*/ 2461493 h 2461519"/>
              <a:gd name="connsiteX6" fmla="*/ 2644719 w 2644724"/>
              <a:gd name="connsiteY6" fmla="*/ 2461519 h 2461519"/>
              <a:gd name="connsiteX7" fmla="*/ 6 w 2644724"/>
              <a:gd name="connsiteY7" fmla="*/ 2461519 h 2461519"/>
              <a:gd name="connsiteX8" fmla="*/ 0 w 2644724"/>
              <a:gd name="connsiteY8" fmla="*/ 2461493 h 2461519"/>
              <a:gd name="connsiteX9" fmla="*/ 0 w 2644724"/>
              <a:gd name="connsiteY9" fmla="*/ 869229 h 2461519"/>
              <a:gd name="connsiteX10" fmla="*/ 345405 w 2644724"/>
              <a:gd name="connsiteY10" fmla="*/ 401920 h 2461519"/>
              <a:gd name="connsiteX11" fmla="*/ 1204184 w 2644724"/>
              <a:gd name="connsiteY11" fmla="*/ 131393 h 2461519"/>
              <a:gd name="connsiteX12" fmla="*/ 1320196 w 2644724"/>
              <a:gd name="connsiteY12" fmla="*/ 66893 h 2461519"/>
              <a:gd name="connsiteX13" fmla="*/ 1322362 w 2644724"/>
              <a:gd name="connsiteY13" fmla="*/ 0 h 2461519"/>
              <a:gd name="connsiteX0" fmla="*/ 1320196 w 2644724"/>
              <a:gd name="connsiteY0" fmla="*/ 0 h 2394626"/>
              <a:gd name="connsiteX1" fmla="*/ 1324529 w 2644724"/>
              <a:gd name="connsiteY1" fmla="*/ 0 h 2394626"/>
              <a:gd name="connsiteX2" fmla="*/ 1440541 w 2644724"/>
              <a:gd name="connsiteY2" fmla="*/ 64500 h 2394626"/>
              <a:gd name="connsiteX3" fmla="*/ 2299319 w 2644724"/>
              <a:gd name="connsiteY3" fmla="*/ 335027 h 2394626"/>
              <a:gd name="connsiteX4" fmla="*/ 2644724 w 2644724"/>
              <a:gd name="connsiteY4" fmla="*/ 802336 h 2394626"/>
              <a:gd name="connsiteX5" fmla="*/ 2644724 w 2644724"/>
              <a:gd name="connsiteY5" fmla="*/ 2394600 h 2394626"/>
              <a:gd name="connsiteX6" fmla="*/ 2644719 w 2644724"/>
              <a:gd name="connsiteY6" fmla="*/ 2394626 h 2394626"/>
              <a:gd name="connsiteX7" fmla="*/ 6 w 2644724"/>
              <a:gd name="connsiteY7" fmla="*/ 2394626 h 2394626"/>
              <a:gd name="connsiteX8" fmla="*/ 0 w 2644724"/>
              <a:gd name="connsiteY8" fmla="*/ 2394600 h 2394626"/>
              <a:gd name="connsiteX9" fmla="*/ 0 w 2644724"/>
              <a:gd name="connsiteY9" fmla="*/ 802336 h 2394626"/>
              <a:gd name="connsiteX10" fmla="*/ 345405 w 2644724"/>
              <a:gd name="connsiteY10" fmla="*/ 335027 h 2394626"/>
              <a:gd name="connsiteX11" fmla="*/ 1204184 w 2644724"/>
              <a:gd name="connsiteY11" fmla="*/ 64500 h 2394626"/>
              <a:gd name="connsiteX12" fmla="*/ 1320196 w 2644724"/>
              <a:gd name="connsiteY12" fmla="*/ 0 h 2394626"/>
              <a:gd name="connsiteX0" fmla="*/ 1204184 w 2644724"/>
              <a:gd name="connsiteY0" fmla="*/ 64500 h 2394626"/>
              <a:gd name="connsiteX1" fmla="*/ 1324529 w 2644724"/>
              <a:gd name="connsiteY1" fmla="*/ 0 h 2394626"/>
              <a:gd name="connsiteX2" fmla="*/ 1440541 w 2644724"/>
              <a:gd name="connsiteY2" fmla="*/ 64500 h 2394626"/>
              <a:gd name="connsiteX3" fmla="*/ 2299319 w 2644724"/>
              <a:gd name="connsiteY3" fmla="*/ 335027 h 2394626"/>
              <a:gd name="connsiteX4" fmla="*/ 2644724 w 2644724"/>
              <a:gd name="connsiteY4" fmla="*/ 802336 h 2394626"/>
              <a:gd name="connsiteX5" fmla="*/ 2644724 w 2644724"/>
              <a:gd name="connsiteY5" fmla="*/ 2394600 h 2394626"/>
              <a:gd name="connsiteX6" fmla="*/ 2644719 w 2644724"/>
              <a:gd name="connsiteY6" fmla="*/ 2394626 h 2394626"/>
              <a:gd name="connsiteX7" fmla="*/ 6 w 2644724"/>
              <a:gd name="connsiteY7" fmla="*/ 2394626 h 2394626"/>
              <a:gd name="connsiteX8" fmla="*/ 0 w 2644724"/>
              <a:gd name="connsiteY8" fmla="*/ 2394600 h 2394626"/>
              <a:gd name="connsiteX9" fmla="*/ 0 w 2644724"/>
              <a:gd name="connsiteY9" fmla="*/ 802336 h 2394626"/>
              <a:gd name="connsiteX10" fmla="*/ 345405 w 2644724"/>
              <a:gd name="connsiteY10" fmla="*/ 335027 h 2394626"/>
              <a:gd name="connsiteX11" fmla="*/ 1204184 w 2644724"/>
              <a:gd name="connsiteY11" fmla="*/ 64500 h 2394626"/>
              <a:gd name="connsiteX0" fmla="*/ 1204184 w 2644724"/>
              <a:gd name="connsiteY0" fmla="*/ 84206 h 2414332"/>
              <a:gd name="connsiteX1" fmla="*/ 1324529 w 2644724"/>
              <a:gd name="connsiteY1" fmla="*/ 0 h 2414332"/>
              <a:gd name="connsiteX2" fmla="*/ 1440541 w 2644724"/>
              <a:gd name="connsiteY2" fmla="*/ 84206 h 2414332"/>
              <a:gd name="connsiteX3" fmla="*/ 2299319 w 2644724"/>
              <a:gd name="connsiteY3" fmla="*/ 354733 h 2414332"/>
              <a:gd name="connsiteX4" fmla="*/ 2644724 w 2644724"/>
              <a:gd name="connsiteY4" fmla="*/ 822042 h 2414332"/>
              <a:gd name="connsiteX5" fmla="*/ 2644724 w 2644724"/>
              <a:gd name="connsiteY5" fmla="*/ 2414306 h 2414332"/>
              <a:gd name="connsiteX6" fmla="*/ 2644719 w 2644724"/>
              <a:gd name="connsiteY6" fmla="*/ 2414332 h 2414332"/>
              <a:gd name="connsiteX7" fmla="*/ 6 w 2644724"/>
              <a:gd name="connsiteY7" fmla="*/ 2414332 h 2414332"/>
              <a:gd name="connsiteX8" fmla="*/ 0 w 2644724"/>
              <a:gd name="connsiteY8" fmla="*/ 2414306 h 2414332"/>
              <a:gd name="connsiteX9" fmla="*/ 0 w 2644724"/>
              <a:gd name="connsiteY9" fmla="*/ 822042 h 2414332"/>
              <a:gd name="connsiteX10" fmla="*/ 345405 w 2644724"/>
              <a:gd name="connsiteY10" fmla="*/ 354733 h 2414332"/>
              <a:gd name="connsiteX11" fmla="*/ 1204184 w 2644724"/>
              <a:gd name="connsiteY11" fmla="*/ 84206 h 2414332"/>
              <a:gd name="connsiteX0" fmla="*/ 1204184 w 2644724"/>
              <a:gd name="connsiteY0" fmla="*/ 84206 h 2414332"/>
              <a:gd name="connsiteX1" fmla="*/ 1324529 w 2644724"/>
              <a:gd name="connsiteY1" fmla="*/ 0 h 2414332"/>
              <a:gd name="connsiteX2" fmla="*/ 1455933 w 2644724"/>
              <a:gd name="connsiteY2" fmla="*/ 80922 h 2414332"/>
              <a:gd name="connsiteX3" fmla="*/ 2299319 w 2644724"/>
              <a:gd name="connsiteY3" fmla="*/ 354733 h 2414332"/>
              <a:gd name="connsiteX4" fmla="*/ 2644724 w 2644724"/>
              <a:gd name="connsiteY4" fmla="*/ 822042 h 2414332"/>
              <a:gd name="connsiteX5" fmla="*/ 2644724 w 2644724"/>
              <a:gd name="connsiteY5" fmla="*/ 2414306 h 2414332"/>
              <a:gd name="connsiteX6" fmla="*/ 2644719 w 2644724"/>
              <a:gd name="connsiteY6" fmla="*/ 2414332 h 2414332"/>
              <a:gd name="connsiteX7" fmla="*/ 6 w 2644724"/>
              <a:gd name="connsiteY7" fmla="*/ 2414332 h 2414332"/>
              <a:gd name="connsiteX8" fmla="*/ 0 w 2644724"/>
              <a:gd name="connsiteY8" fmla="*/ 2414306 h 2414332"/>
              <a:gd name="connsiteX9" fmla="*/ 0 w 2644724"/>
              <a:gd name="connsiteY9" fmla="*/ 822042 h 2414332"/>
              <a:gd name="connsiteX10" fmla="*/ 345405 w 2644724"/>
              <a:gd name="connsiteY10" fmla="*/ 354733 h 2414332"/>
              <a:gd name="connsiteX11" fmla="*/ 1204184 w 2644724"/>
              <a:gd name="connsiteY11" fmla="*/ 84206 h 2414332"/>
              <a:gd name="connsiteX0" fmla="*/ 1188792 w 2644724"/>
              <a:gd name="connsiteY0" fmla="*/ 84206 h 2414332"/>
              <a:gd name="connsiteX1" fmla="*/ 1324529 w 2644724"/>
              <a:gd name="connsiteY1" fmla="*/ 0 h 2414332"/>
              <a:gd name="connsiteX2" fmla="*/ 1455933 w 2644724"/>
              <a:gd name="connsiteY2" fmla="*/ 80922 h 2414332"/>
              <a:gd name="connsiteX3" fmla="*/ 2299319 w 2644724"/>
              <a:gd name="connsiteY3" fmla="*/ 354733 h 2414332"/>
              <a:gd name="connsiteX4" fmla="*/ 2644724 w 2644724"/>
              <a:gd name="connsiteY4" fmla="*/ 822042 h 2414332"/>
              <a:gd name="connsiteX5" fmla="*/ 2644724 w 2644724"/>
              <a:gd name="connsiteY5" fmla="*/ 2414306 h 2414332"/>
              <a:gd name="connsiteX6" fmla="*/ 2644719 w 2644724"/>
              <a:gd name="connsiteY6" fmla="*/ 2414332 h 2414332"/>
              <a:gd name="connsiteX7" fmla="*/ 6 w 2644724"/>
              <a:gd name="connsiteY7" fmla="*/ 2414332 h 2414332"/>
              <a:gd name="connsiteX8" fmla="*/ 0 w 2644724"/>
              <a:gd name="connsiteY8" fmla="*/ 2414306 h 2414332"/>
              <a:gd name="connsiteX9" fmla="*/ 0 w 2644724"/>
              <a:gd name="connsiteY9" fmla="*/ 822042 h 2414332"/>
              <a:gd name="connsiteX10" fmla="*/ 345405 w 2644724"/>
              <a:gd name="connsiteY10" fmla="*/ 354733 h 2414332"/>
              <a:gd name="connsiteX11" fmla="*/ 1188792 w 2644724"/>
              <a:gd name="connsiteY11" fmla="*/ 84206 h 2414332"/>
              <a:gd name="connsiteX0" fmla="*/ 1181815 w 2644724"/>
              <a:gd name="connsiteY0" fmla="*/ 88701 h 2414332"/>
              <a:gd name="connsiteX1" fmla="*/ 1324529 w 2644724"/>
              <a:gd name="connsiteY1" fmla="*/ 0 h 2414332"/>
              <a:gd name="connsiteX2" fmla="*/ 1455933 w 2644724"/>
              <a:gd name="connsiteY2" fmla="*/ 80922 h 2414332"/>
              <a:gd name="connsiteX3" fmla="*/ 2299319 w 2644724"/>
              <a:gd name="connsiteY3" fmla="*/ 354733 h 2414332"/>
              <a:gd name="connsiteX4" fmla="*/ 2644724 w 2644724"/>
              <a:gd name="connsiteY4" fmla="*/ 822042 h 2414332"/>
              <a:gd name="connsiteX5" fmla="*/ 2644724 w 2644724"/>
              <a:gd name="connsiteY5" fmla="*/ 2414306 h 2414332"/>
              <a:gd name="connsiteX6" fmla="*/ 2644719 w 2644724"/>
              <a:gd name="connsiteY6" fmla="*/ 2414332 h 2414332"/>
              <a:gd name="connsiteX7" fmla="*/ 6 w 2644724"/>
              <a:gd name="connsiteY7" fmla="*/ 2414332 h 2414332"/>
              <a:gd name="connsiteX8" fmla="*/ 0 w 2644724"/>
              <a:gd name="connsiteY8" fmla="*/ 2414306 h 2414332"/>
              <a:gd name="connsiteX9" fmla="*/ 0 w 2644724"/>
              <a:gd name="connsiteY9" fmla="*/ 822042 h 2414332"/>
              <a:gd name="connsiteX10" fmla="*/ 345405 w 2644724"/>
              <a:gd name="connsiteY10" fmla="*/ 354733 h 2414332"/>
              <a:gd name="connsiteX11" fmla="*/ 1181815 w 2644724"/>
              <a:gd name="connsiteY11" fmla="*/ 88701 h 2414332"/>
              <a:gd name="connsiteX0" fmla="*/ 0 w 2644724"/>
              <a:gd name="connsiteY0" fmla="*/ 2414306 h 2453562"/>
              <a:gd name="connsiteX1" fmla="*/ 0 w 2644724"/>
              <a:gd name="connsiteY1" fmla="*/ 822042 h 2453562"/>
              <a:gd name="connsiteX2" fmla="*/ 345405 w 2644724"/>
              <a:gd name="connsiteY2" fmla="*/ 354733 h 2453562"/>
              <a:gd name="connsiteX3" fmla="*/ 1181815 w 2644724"/>
              <a:gd name="connsiteY3" fmla="*/ 88701 h 2453562"/>
              <a:gd name="connsiteX4" fmla="*/ 1324529 w 2644724"/>
              <a:gd name="connsiteY4" fmla="*/ 0 h 2453562"/>
              <a:gd name="connsiteX5" fmla="*/ 1455933 w 2644724"/>
              <a:gd name="connsiteY5" fmla="*/ 80922 h 2453562"/>
              <a:gd name="connsiteX6" fmla="*/ 2299319 w 2644724"/>
              <a:gd name="connsiteY6" fmla="*/ 354733 h 2453562"/>
              <a:gd name="connsiteX7" fmla="*/ 2644724 w 2644724"/>
              <a:gd name="connsiteY7" fmla="*/ 822042 h 2453562"/>
              <a:gd name="connsiteX8" fmla="*/ 2644724 w 2644724"/>
              <a:gd name="connsiteY8" fmla="*/ 2414306 h 2453562"/>
              <a:gd name="connsiteX9" fmla="*/ 2644719 w 2644724"/>
              <a:gd name="connsiteY9" fmla="*/ 2414332 h 2453562"/>
              <a:gd name="connsiteX10" fmla="*/ 6 w 2644724"/>
              <a:gd name="connsiteY10" fmla="*/ 2414332 h 2453562"/>
              <a:gd name="connsiteX11" fmla="*/ 60547 w 2644724"/>
              <a:gd name="connsiteY11" fmla="*/ 2453562 h 2453562"/>
              <a:gd name="connsiteX0" fmla="*/ 0 w 2644724"/>
              <a:gd name="connsiteY0" fmla="*/ 2414306 h 2414332"/>
              <a:gd name="connsiteX1" fmla="*/ 0 w 2644724"/>
              <a:gd name="connsiteY1" fmla="*/ 822042 h 2414332"/>
              <a:gd name="connsiteX2" fmla="*/ 345405 w 2644724"/>
              <a:gd name="connsiteY2" fmla="*/ 354733 h 2414332"/>
              <a:gd name="connsiteX3" fmla="*/ 1181815 w 2644724"/>
              <a:gd name="connsiteY3" fmla="*/ 88701 h 2414332"/>
              <a:gd name="connsiteX4" fmla="*/ 1324529 w 2644724"/>
              <a:gd name="connsiteY4" fmla="*/ 0 h 2414332"/>
              <a:gd name="connsiteX5" fmla="*/ 1455933 w 2644724"/>
              <a:gd name="connsiteY5" fmla="*/ 80922 h 2414332"/>
              <a:gd name="connsiteX6" fmla="*/ 2299319 w 2644724"/>
              <a:gd name="connsiteY6" fmla="*/ 354733 h 2414332"/>
              <a:gd name="connsiteX7" fmla="*/ 2644724 w 2644724"/>
              <a:gd name="connsiteY7" fmla="*/ 822042 h 2414332"/>
              <a:gd name="connsiteX8" fmla="*/ 2644724 w 2644724"/>
              <a:gd name="connsiteY8" fmla="*/ 2414306 h 2414332"/>
              <a:gd name="connsiteX9" fmla="*/ 2644719 w 2644724"/>
              <a:gd name="connsiteY9" fmla="*/ 2414332 h 2414332"/>
              <a:gd name="connsiteX10" fmla="*/ 6 w 2644724"/>
              <a:gd name="connsiteY10" fmla="*/ 2414332 h 2414332"/>
              <a:gd name="connsiteX0" fmla="*/ 0 w 2644724"/>
              <a:gd name="connsiteY0" fmla="*/ 2414306 h 2414332"/>
              <a:gd name="connsiteX1" fmla="*/ 0 w 2644724"/>
              <a:gd name="connsiteY1" fmla="*/ 822042 h 2414332"/>
              <a:gd name="connsiteX2" fmla="*/ 345405 w 2644724"/>
              <a:gd name="connsiteY2" fmla="*/ 354733 h 2414332"/>
              <a:gd name="connsiteX3" fmla="*/ 1181815 w 2644724"/>
              <a:gd name="connsiteY3" fmla="*/ 88701 h 2414332"/>
              <a:gd name="connsiteX4" fmla="*/ 1324529 w 2644724"/>
              <a:gd name="connsiteY4" fmla="*/ 0 h 2414332"/>
              <a:gd name="connsiteX5" fmla="*/ 1455933 w 2644724"/>
              <a:gd name="connsiteY5" fmla="*/ 80922 h 2414332"/>
              <a:gd name="connsiteX6" fmla="*/ 2299319 w 2644724"/>
              <a:gd name="connsiteY6" fmla="*/ 354733 h 2414332"/>
              <a:gd name="connsiteX7" fmla="*/ 2644724 w 2644724"/>
              <a:gd name="connsiteY7" fmla="*/ 822042 h 2414332"/>
              <a:gd name="connsiteX8" fmla="*/ 2644724 w 2644724"/>
              <a:gd name="connsiteY8" fmla="*/ 2414306 h 2414332"/>
              <a:gd name="connsiteX9" fmla="*/ 2644719 w 2644724"/>
              <a:gd name="connsiteY9" fmla="*/ 2414332 h 2414332"/>
              <a:gd name="connsiteX0" fmla="*/ 0 w 2644724"/>
              <a:gd name="connsiteY0" fmla="*/ 2414306 h 2414306"/>
              <a:gd name="connsiteX1" fmla="*/ 0 w 2644724"/>
              <a:gd name="connsiteY1" fmla="*/ 822042 h 2414306"/>
              <a:gd name="connsiteX2" fmla="*/ 345405 w 2644724"/>
              <a:gd name="connsiteY2" fmla="*/ 354733 h 2414306"/>
              <a:gd name="connsiteX3" fmla="*/ 1181815 w 2644724"/>
              <a:gd name="connsiteY3" fmla="*/ 88701 h 2414306"/>
              <a:gd name="connsiteX4" fmla="*/ 1324529 w 2644724"/>
              <a:gd name="connsiteY4" fmla="*/ 0 h 2414306"/>
              <a:gd name="connsiteX5" fmla="*/ 1455933 w 2644724"/>
              <a:gd name="connsiteY5" fmla="*/ 80922 h 2414306"/>
              <a:gd name="connsiteX6" fmla="*/ 2299319 w 2644724"/>
              <a:gd name="connsiteY6" fmla="*/ 354733 h 2414306"/>
              <a:gd name="connsiteX7" fmla="*/ 2644724 w 2644724"/>
              <a:gd name="connsiteY7" fmla="*/ 822042 h 2414306"/>
              <a:gd name="connsiteX8" fmla="*/ 2644724 w 2644724"/>
              <a:gd name="connsiteY8" fmla="*/ 2414306 h 2414306"/>
              <a:gd name="connsiteX9" fmla="*/ 2333335 w 2644724"/>
              <a:gd name="connsiteY9" fmla="*/ 1988121 h 2414306"/>
              <a:gd name="connsiteX0" fmla="*/ 0 w 2644724"/>
              <a:gd name="connsiteY0" fmla="*/ 2414306 h 2414306"/>
              <a:gd name="connsiteX1" fmla="*/ 0 w 2644724"/>
              <a:gd name="connsiteY1" fmla="*/ 822042 h 2414306"/>
              <a:gd name="connsiteX2" fmla="*/ 345405 w 2644724"/>
              <a:gd name="connsiteY2" fmla="*/ 354733 h 2414306"/>
              <a:gd name="connsiteX3" fmla="*/ 1181815 w 2644724"/>
              <a:gd name="connsiteY3" fmla="*/ 88701 h 2414306"/>
              <a:gd name="connsiteX4" fmla="*/ 1324529 w 2644724"/>
              <a:gd name="connsiteY4" fmla="*/ 0 h 2414306"/>
              <a:gd name="connsiteX5" fmla="*/ 1455933 w 2644724"/>
              <a:gd name="connsiteY5" fmla="*/ 80922 h 2414306"/>
              <a:gd name="connsiteX6" fmla="*/ 2299319 w 2644724"/>
              <a:gd name="connsiteY6" fmla="*/ 354733 h 2414306"/>
              <a:gd name="connsiteX7" fmla="*/ 2644724 w 2644724"/>
              <a:gd name="connsiteY7" fmla="*/ 822042 h 2414306"/>
              <a:gd name="connsiteX8" fmla="*/ 2644724 w 2644724"/>
              <a:gd name="connsiteY8" fmla="*/ 2414306 h 2414306"/>
              <a:gd name="connsiteX0" fmla="*/ 0 w 2644724"/>
              <a:gd name="connsiteY0" fmla="*/ 2414306 h 2414306"/>
              <a:gd name="connsiteX1" fmla="*/ 0 w 2644724"/>
              <a:gd name="connsiteY1" fmla="*/ 822042 h 2414306"/>
              <a:gd name="connsiteX2" fmla="*/ 345405 w 2644724"/>
              <a:gd name="connsiteY2" fmla="*/ 354733 h 2414306"/>
              <a:gd name="connsiteX3" fmla="*/ 1181815 w 2644724"/>
              <a:gd name="connsiteY3" fmla="*/ 88701 h 2414306"/>
              <a:gd name="connsiteX4" fmla="*/ 1324529 w 2644724"/>
              <a:gd name="connsiteY4" fmla="*/ 0 h 2414306"/>
              <a:gd name="connsiteX5" fmla="*/ 1455933 w 2644724"/>
              <a:gd name="connsiteY5" fmla="*/ 80922 h 2414306"/>
              <a:gd name="connsiteX6" fmla="*/ 2299319 w 2644724"/>
              <a:gd name="connsiteY6" fmla="*/ 354733 h 2414306"/>
              <a:gd name="connsiteX7" fmla="*/ 2644724 w 2644724"/>
              <a:gd name="connsiteY7" fmla="*/ 822042 h 2414306"/>
              <a:gd name="connsiteX8" fmla="*/ 2636075 w 2644724"/>
              <a:gd name="connsiteY8" fmla="*/ 1651613 h 2414306"/>
              <a:gd name="connsiteX0" fmla="*/ 0 w 2644724"/>
              <a:gd name="connsiteY0" fmla="*/ 2414306 h 2414306"/>
              <a:gd name="connsiteX1" fmla="*/ 0 w 2644724"/>
              <a:gd name="connsiteY1" fmla="*/ 822042 h 2414306"/>
              <a:gd name="connsiteX2" fmla="*/ 345405 w 2644724"/>
              <a:gd name="connsiteY2" fmla="*/ 354733 h 2414306"/>
              <a:gd name="connsiteX3" fmla="*/ 1181815 w 2644724"/>
              <a:gd name="connsiteY3" fmla="*/ 88701 h 2414306"/>
              <a:gd name="connsiteX4" fmla="*/ 1324529 w 2644724"/>
              <a:gd name="connsiteY4" fmla="*/ 0 h 2414306"/>
              <a:gd name="connsiteX5" fmla="*/ 1455933 w 2644724"/>
              <a:gd name="connsiteY5" fmla="*/ 80922 h 2414306"/>
              <a:gd name="connsiteX6" fmla="*/ 2299319 w 2644724"/>
              <a:gd name="connsiteY6" fmla="*/ 354733 h 2414306"/>
              <a:gd name="connsiteX7" fmla="*/ 2644724 w 2644724"/>
              <a:gd name="connsiteY7" fmla="*/ 822042 h 2414306"/>
              <a:gd name="connsiteX8" fmla="*/ 2642040 w 2644724"/>
              <a:gd name="connsiteY8" fmla="*/ 1651613 h 2414306"/>
              <a:gd name="connsiteX0" fmla="*/ 708 w 2645432"/>
              <a:gd name="connsiteY0" fmla="*/ 2414306 h 2414306"/>
              <a:gd name="connsiteX1" fmla="*/ 0 w 2645432"/>
              <a:gd name="connsiteY1" fmla="*/ 1648269 h 2414306"/>
              <a:gd name="connsiteX2" fmla="*/ 708 w 2645432"/>
              <a:gd name="connsiteY2" fmla="*/ 822042 h 2414306"/>
              <a:gd name="connsiteX3" fmla="*/ 346113 w 2645432"/>
              <a:gd name="connsiteY3" fmla="*/ 354733 h 2414306"/>
              <a:gd name="connsiteX4" fmla="*/ 1182523 w 2645432"/>
              <a:gd name="connsiteY4" fmla="*/ 88701 h 2414306"/>
              <a:gd name="connsiteX5" fmla="*/ 1325237 w 2645432"/>
              <a:gd name="connsiteY5" fmla="*/ 0 h 2414306"/>
              <a:gd name="connsiteX6" fmla="*/ 1456641 w 2645432"/>
              <a:gd name="connsiteY6" fmla="*/ 80922 h 2414306"/>
              <a:gd name="connsiteX7" fmla="*/ 2300027 w 2645432"/>
              <a:gd name="connsiteY7" fmla="*/ 354733 h 2414306"/>
              <a:gd name="connsiteX8" fmla="*/ 2645432 w 2645432"/>
              <a:gd name="connsiteY8" fmla="*/ 822042 h 2414306"/>
              <a:gd name="connsiteX9" fmla="*/ 2642748 w 2645432"/>
              <a:gd name="connsiteY9" fmla="*/ 1651613 h 2414306"/>
              <a:gd name="connsiteX0" fmla="*/ 0 w 2645432"/>
              <a:gd name="connsiteY0" fmla="*/ 1648269 h 1651613"/>
              <a:gd name="connsiteX1" fmla="*/ 708 w 2645432"/>
              <a:gd name="connsiteY1" fmla="*/ 822042 h 1651613"/>
              <a:gd name="connsiteX2" fmla="*/ 346113 w 2645432"/>
              <a:gd name="connsiteY2" fmla="*/ 354733 h 1651613"/>
              <a:gd name="connsiteX3" fmla="*/ 1182523 w 2645432"/>
              <a:gd name="connsiteY3" fmla="*/ 88701 h 1651613"/>
              <a:gd name="connsiteX4" fmla="*/ 1325237 w 2645432"/>
              <a:gd name="connsiteY4" fmla="*/ 0 h 1651613"/>
              <a:gd name="connsiteX5" fmla="*/ 1456641 w 2645432"/>
              <a:gd name="connsiteY5" fmla="*/ 80922 h 1651613"/>
              <a:gd name="connsiteX6" fmla="*/ 2300027 w 2645432"/>
              <a:gd name="connsiteY6" fmla="*/ 354733 h 1651613"/>
              <a:gd name="connsiteX7" fmla="*/ 2645432 w 2645432"/>
              <a:gd name="connsiteY7" fmla="*/ 822042 h 1651613"/>
              <a:gd name="connsiteX8" fmla="*/ 2642748 w 2645432"/>
              <a:gd name="connsiteY8" fmla="*/ 1651613 h 1651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5432" h="1651613">
                <a:moveTo>
                  <a:pt x="0" y="1648269"/>
                </a:moveTo>
                <a:lnTo>
                  <a:pt x="708" y="822042"/>
                </a:lnTo>
                <a:cubicBezTo>
                  <a:pt x="708" y="580785"/>
                  <a:pt x="108646" y="460028"/>
                  <a:pt x="346113" y="354733"/>
                </a:cubicBezTo>
                <a:cubicBezTo>
                  <a:pt x="593072" y="264002"/>
                  <a:pt x="894860" y="229668"/>
                  <a:pt x="1182523" y="88701"/>
                </a:cubicBezTo>
                <a:lnTo>
                  <a:pt x="1325237" y="0"/>
                </a:lnTo>
                <a:lnTo>
                  <a:pt x="1456641" y="80922"/>
                </a:lnTo>
                <a:cubicBezTo>
                  <a:pt x="1744304" y="221889"/>
                  <a:pt x="2053069" y="264002"/>
                  <a:pt x="2300027" y="354733"/>
                </a:cubicBezTo>
                <a:cubicBezTo>
                  <a:pt x="2537494" y="460028"/>
                  <a:pt x="2645432" y="580785"/>
                  <a:pt x="2645432" y="822042"/>
                </a:cubicBezTo>
                <a:cubicBezTo>
                  <a:pt x="2644537" y="1098566"/>
                  <a:pt x="2643643" y="1375089"/>
                  <a:pt x="2642748" y="1651613"/>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11">
            <a:extLst>
              <a:ext uri="{FF2B5EF4-FFF2-40B4-BE49-F238E27FC236}">
                <a16:creationId xmlns:a16="http://schemas.microsoft.com/office/drawing/2014/main" id="{62161F52-C22C-5842-B972-10CD9D7A0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98610" y="2758419"/>
            <a:ext cx="3994146" cy="4121502"/>
          </a:xfrm>
          <a:custGeom>
            <a:avLst/>
            <a:gdLst>
              <a:gd name="connsiteX0" fmla="*/ 1324902 w 2644724"/>
              <a:gd name="connsiteY0" fmla="*/ 0 h 2397243"/>
              <a:gd name="connsiteX1" fmla="*/ 1324529 w 2644724"/>
              <a:gd name="connsiteY1" fmla="*/ 2617 h 2397243"/>
              <a:gd name="connsiteX2" fmla="*/ 1440541 w 2644724"/>
              <a:gd name="connsiteY2" fmla="*/ 67117 h 2397243"/>
              <a:gd name="connsiteX3" fmla="*/ 2299319 w 2644724"/>
              <a:gd name="connsiteY3" fmla="*/ 337644 h 2397243"/>
              <a:gd name="connsiteX4" fmla="*/ 2644724 w 2644724"/>
              <a:gd name="connsiteY4" fmla="*/ 804953 h 2397243"/>
              <a:gd name="connsiteX5" fmla="*/ 2644724 w 2644724"/>
              <a:gd name="connsiteY5" fmla="*/ 2397217 h 2397243"/>
              <a:gd name="connsiteX6" fmla="*/ 2644719 w 2644724"/>
              <a:gd name="connsiteY6" fmla="*/ 2397243 h 2397243"/>
              <a:gd name="connsiteX7" fmla="*/ 6 w 2644724"/>
              <a:gd name="connsiteY7" fmla="*/ 2397243 h 2397243"/>
              <a:gd name="connsiteX8" fmla="*/ 0 w 2644724"/>
              <a:gd name="connsiteY8" fmla="*/ 2397217 h 2397243"/>
              <a:gd name="connsiteX9" fmla="*/ 0 w 2644724"/>
              <a:gd name="connsiteY9" fmla="*/ 804953 h 2397243"/>
              <a:gd name="connsiteX10" fmla="*/ 345405 w 2644724"/>
              <a:gd name="connsiteY10" fmla="*/ 337644 h 2397243"/>
              <a:gd name="connsiteX11" fmla="*/ 1204184 w 2644724"/>
              <a:gd name="connsiteY11" fmla="*/ 67117 h 2397243"/>
              <a:gd name="connsiteX12" fmla="*/ 1320196 w 2644724"/>
              <a:gd name="connsiteY12" fmla="*/ 2617 h 2397243"/>
              <a:gd name="connsiteX13" fmla="*/ 1322362 w 2644724"/>
              <a:gd name="connsiteY13" fmla="*/ 1412 h 2397243"/>
              <a:gd name="connsiteX0" fmla="*/ 1324902 w 2644724"/>
              <a:gd name="connsiteY0" fmla="*/ 0 h 2472784"/>
              <a:gd name="connsiteX1" fmla="*/ 1324529 w 2644724"/>
              <a:gd name="connsiteY1" fmla="*/ 78158 h 2472784"/>
              <a:gd name="connsiteX2" fmla="*/ 1440541 w 2644724"/>
              <a:gd name="connsiteY2" fmla="*/ 142658 h 2472784"/>
              <a:gd name="connsiteX3" fmla="*/ 2299319 w 2644724"/>
              <a:gd name="connsiteY3" fmla="*/ 413185 h 2472784"/>
              <a:gd name="connsiteX4" fmla="*/ 2644724 w 2644724"/>
              <a:gd name="connsiteY4" fmla="*/ 880494 h 2472784"/>
              <a:gd name="connsiteX5" fmla="*/ 2644724 w 2644724"/>
              <a:gd name="connsiteY5" fmla="*/ 2472758 h 2472784"/>
              <a:gd name="connsiteX6" fmla="*/ 2644719 w 2644724"/>
              <a:gd name="connsiteY6" fmla="*/ 2472784 h 2472784"/>
              <a:gd name="connsiteX7" fmla="*/ 6 w 2644724"/>
              <a:gd name="connsiteY7" fmla="*/ 2472784 h 2472784"/>
              <a:gd name="connsiteX8" fmla="*/ 0 w 2644724"/>
              <a:gd name="connsiteY8" fmla="*/ 2472758 h 2472784"/>
              <a:gd name="connsiteX9" fmla="*/ 0 w 2644724"/>
              <a:gd name="connsiteY9" fmla="*/ 880494 h 2472784"/>
              <a:gd name="connsiteX10" fmla="*/ 345405 w 2644724"/>
              <a:gd name="connsiteY10" fmla="*/ 413185 h 2472784"/>
              <a:gd name="connsiteX11" fmla="*/ 1204184 w 2644724"/>
              <a:gd name="connsiteY11" fmla="*/ 142658 h 2472784"/>
              <a:gd name="connsiteX12" fmla="*/ 1320196 w 2644724"/>
              <a:gd name="connsiteY12" fmla="*/ 78158 h 2472784"/>
              <a:gd name="connsiteX13" fmla="*/ 1322362 w 2644724"/>
              <a:gd name="connsiteY13" fmla="*/ 76953 h 2472784"/>
              <a:gd name="connsiteX14" fmla="*/ 1324902 w 2644724"/>
              <a:gd name="connsiteY14" fmla="*/ 0 h 2472784"/>
              <a:gd name="connsiteX0" fmla="*/ 1322362 w 2644724"/>
              <a:gd name="connsiteY0" fmla="*/ 3996 h 2399827"/>
              <a:gd name="connsiteX1" fmla="*/ 1324529 w 2644724"/>
              <a:gd name="connsiteY1" fmla="*/ 5201 h 2399827"/>
              <a:gd name="connsiteX2" fmla="*/ 1440541 w 2644724"/>
              <a:gd name="connsiteY2" fmla="*/ 69701 h 2399827"/>
              <a:gd name="connsiteX3" fmla="*/ 2299319 w 2644724"/>
              <a:gd name="connsiteY3" fmla="*/ 340228 h 2399827"/>
              <a:gd name="connsiteX4" fmla="*/ 2644724 w 2644724"/>
              <a:gd name="connsiteY4" fmla="*/ 807537 h 2399827"/>
              <a:gd name="connsiteX5" fmla="*/ 2644724 w 2644724"/>
              <a:gd name="connsiteY5" fmla="*/ 2399801 h 2399827"/>
              <a:gd name="connsiteX6" fmla="*/ 2644719 w 2644724"/>
              <a:gd name="connsiteY6" fmla="*/ 2399827 h 2399827"/>
              <a:gd name="connsiteX7" fmla="*/ 6 w 2644724"/>
              <a:gd name="connsiteY7" fmla="*/ 2399827 h 2399827"/>
              <a:gd name="connsiteX8" fmla="*/ 0 w 2644724"/>
              <a:gd name="connsiteY8" fmla="*/ 2399801 h 2399827"/>
              <a:gd name="connsiteX9" fmla="*/ 0 w 2644724"/>
              <a:gd name="connsiteY9" fmla="*/ 807537 h 2399827"/>
              <a:gd name="connsiteX10" fmla="*/ 345405 w 2644724"/>
              <a:gd name="connsiteY10" fmla="*/ 340228 h 2399827"/>
              <a:gd name="connsiteX11" fmla="*/ 1204184 w 2644724"/>
              <a:gd name="connsiteY11" fmla="*/ 69701 h 2399827"/>
              <a:gd name="connsiteX12" fmla="*/ 1320196 w 2644724"/>
              <a:gd name="connsiteY12" fmla="*/ 5201 h 2399827"/>
              <a:gd name="connsiteX13" fmla="*/ 1322362 w 2644724"/>
              <a:gd name="connsiteY13" fmla="*/ 3996 h 2399827"/>
              <a:gd name="connsiteX0" fmla="*/ 1322362 w 2644724"/>
              <a:gd name="connsiteY0" fmla="*/ 0 h 2461519"/>
              <a:gd name="connsiteX1" fmla="*/ 1324529 w 2644724"/>
              <a:gd name="connsiteY1" fmla="*/ 66893 h 2461519"/>
              <a:gd name="connsiteX2" fmla="*/ 1440541 w 2644724"/>
              <a:gd name="connsiteY2" fmla="*/ 131393 h 2461519"/>
              <a:gd name="connsiteX3" fmla="*/ 2299319 w 2644724"/>
              <a:gd name="connsiteY3" fmla="*/ 401920 h 2461519"/>
              <a:gd name="connsiteX4" fmla="*/ 2644724 w 2644724"/>
              <a:gd name="connsiteY4" fmla="*/ 869229 h 2461519"/>
              <a:gd name="connsiteX5" fmla="*/ 2644724 w 2644724"/>
              <a:gd name="connsiteY5" fmla="*/ 2461493 h 2461519"/>
              <a:gd name="connsiteX6" fmla="*/ 2644719 w 2644724"/>
              <a:gd name="connsiteY6" fmla="*/ 2461519 h 2461519"/>
              <a:gd name="connsiteX7" fmla="*/ 6 w 2644724"/>
              <a:gd name="connsiteY7" fmla="*/ 2461519 h 2461519"/>
              <a:gd name="connsiteX8" fmla="*/ 0 w 2644724"/>
              <a:gd name="connsiteY8" fmla="*/ 2461493 h 2461519"/>
              <a:gd name="connsiteX9" fmla="*/ 0 w 2644724"/>
              <a:gd name="connsiteY9" fmla="*/ 869229 h 2461519"/>
              <a:gd name="connsiteX10" fmla="*/ 345405 w 2644724"/>
              <a:gd name="connsiteY10" fmla="*/ 401920 h 2461519"/>
              <a:gd name="connsiteX11" fmla="*/ 1204184 w 2644724"/>
              <a:gd name="connsiteY11" fmla="*/ 131393 h 2461519"/>
              <a:gd name="connsiteX12" fmla="*/ 1320196 w 2644724"/>
              <a:gd name="connsiteY12" fmla="*/ 66893 h 2461519"/>
              <a:gd name="connsiteX13" fmla="*/ 1322362 w 2644724"/>
              <a:gd name="connsiteY13" fmla="*/ 0 h 2461519"/>
              <a:gd name="connsiteX0" fmla="*/ 1320196 w 2644724"/>
              <a:gd name="connsiteY0" fmla="*/ 0 h 2394626"/>
              <a:gd name="connsiteX1" fmla="*/ 1324529 w 2644724"/>
              <a:gd name="connsiteY1" fmla="*/ 0 h 2394626"/>
              <a:gd name="connsiteX2" fmla="*/ 1440541 w 2644724"/>
              <a:gd name="connsiteY2" fmla="*/ 64500 h 2394626"/>
              <a:gd name="connsiteX3" fmla="*/ 2299319 w 2644724"/>
              <a:gd name="connsiteY3" fmla="*/ 335027 h 2394626"/>
              <a:gd name="connsiteX4" fmla="*/ 2644724 w 2644724"/>
              <a:gd name="connsiteY4" fmla="*/ 802336 h 2394626"/>
              <a:gd name="connsiteX5" fmla="*/ 2644724 w 2644724"/>
              <a:gd name="connsiteY5" fmla="*/ 2394600 h 2394626"/>
              <a:gd name="connsiteX6" fmla="*/ 2644719 w 2644724"/>
              <a:gd name="connsiteY6" fmla="*/ 2394626 h 2394626"/>
              <a:gd name="connsiteX7" fmla="*/ 6 w 2644724"/>
              <a:gd name="connsiteY7" fmla="*/ 2394626 h 2394626"/>
              <a:gd name="connsiteX8" fmla="*/ 0 w 2644724"/>
              <a:gd name="connsiteY8" fmla="*/ 2394600 h 2394626"/>
              <a:gd name="connsiteX9" fmla="*/ 0 w 2644724"/>
              <a:gd name="connsiteY9" fmla="*/ 802336 h 2394626"/>
              <a:gd name="connsiteX10" fmla="*/ 345405 w 2644724"/>
              <a:gd name="connsiteY10" fmla="*/ 335027 h 2394626"/>
              <a:gd name="connsiteX11" fmla="*/ 1204184 w 2644724"/>
              <a:gd name="connsiteY11" fmla="*/ 64500 h 2394626"/>
              <a:gd name="connsiteX12" fmla="*/ 1320196 w 2644724"/>
              <a:gd name="connsiteY12" fmla="*/ 0 h 2394626"/>
              <a:gd name="connsiteX0" fmla="*/ 1204184 w 2644724"/>
              <a:gd name="connsiteY0" fmla="*/ 64500 h 2394626"/>
              <a:gd name="connsiteX1" fmla="*/ 1324529 w 2644724"/>
              <a:gd name="connsiteY1" fmla="*/ 0 h 2394626"/>
              <a:gd name="connsiteX2" fmla="*/ 1440541 w 2644724"/>
              <a:gd name="connsiteY2" fmla="*/ 64500 h 2394626"/>
              <a:gd name="connsiteX3" fmla="*/ 2299319 w 2644724"/>
              <a:gd name="connsiteY3" fmla="*/ 335027 h 2394626"/>
              <a:gd name="connsiteX4" fmla="*/ 2644724 w 2644724"/>
              <a:gd name="connsiteY4" fmla="*/ 802336 h 2394626"/>
              <a:gd name="connsiteX5" fmla="*/ 2644724 w 2644724"/>
              <a:gd name="connsiteY5" fmla="*/ 2394600 h 2394626"/>
              <a:gd name="connsiteX6" fmla="*/ 2644719 w 2644724"/>
              <a:gd name="connsiteY6" fmla="*/ 2394626 h 2394626"/>
              <a:gd name="connsiteX7" fmla="*/ 6 w 2644724"/>
              <a:gd name="connsiteY7" fmla="*/ 2394626 h 2394626"/>
              <a:gd name="connsiteX8" fmla="*/ 0 w 2644724"/>
              <a:gd name="connsiteY8" fmla="*/ 2394600 h 2394626"/>
              <a:gd name="connsiteX9" fmla="*/ 0 w 2644724"/>
              <a:gd name="connsiteY9" fmla="*/ 802336 h 2394626"/>
              <a:gd name="connsiteX10" fmla="*/ 345405 w 2644724"/>
              <a:gd name="connsiteY10" fmla="*/ 335027 h 2394626"/>
              <a:gd name="connsiteX11" fmla="*/ 1204184 w 2644724"/>
              <a:gd name="connsiteY11" fmla="*/ 64500 h 2394626"/>
              <a:gd name="connsiteX0" fmla="*/ 1204184 w 2644724"/>
              <a:gd name="connsiteY0" fmla="*/ 84206 h 2414332"/>
              <a:gd name="connsiteX1" fmla="*/ 1324529 w 2644724"/>
              <a:gd name="connsiteY1" fmla="*/ 0 h 2414332"/>
              <a:gd name="connsiteX2" fmla="*/ 1440541 w 2644724"/>
              <a:gd name="connsiteY2" fmla="*/ 84206 h 2414332"/>
              <a:gd name="connsiteX3" fmla="*/ 2299319 w 2644724"/>
              <a:gd name="connsiteY3" fmla="*/ 354733 h 2414332"/>
              <a:gd name="connsiteX4" fmla="*/ 2644724 w 2644724"/>
              <a:gd name="connsiteY4" fmla="*/ 822042 h 2414332"/>
              <a:gd name="connsiteX5" fmla="*/ 2644724 w 2644724"/>
              <a:gd name="connsiteY5" fmla="*/ 2414306 h 2414332"/>
              <a:gd name="connsiteX6" fmla="*/ 2644719 w 2644724"/>
              <a:gd name="connsiteY6" fmla="*/ 2414332 h 2414332"/>
              <a:gd name="connsiteX7" fmla="*/ 6 w 2644724"/>
              <a:gd name="connsiteY7" fmla="*/ 2414332 h 2414332"/>
              <a:gd name="connsiteX8" fmla="*/ 0 w 2644724"/>
              <a:gd name="connsiteY8" fmla="*/ 2414306 h 2414332"/>
              <a:gd name="connsiteX9" fmla="*/ 0 w 2644724"/>
              <a:gd name="connsiteY9" fmla="*/ 822042 h 2414332"/>
              <a:gd name="connsiteX10" fmla="*/ 345405 w 2644724"/>
              <a:gd name="connsiteY10" fmla="*/ 354733 h 2414332"/>
              <a:gd name="connsiteX11" fmla="*/ 1204184 w 2644724"/>
              <a:gd name="connsiteY11" fmla="*/ 84206 h 2414332"/>
              <a:gd name="connsiteX0" fmla="*/ 1204184 w 2644724"/>
              <a:gd name="connsiteY0" fmla="*/ 84206 h 2414332"/>
              <a:gd name="connsiteX1" fmla="*/ 1324529 w 2644724"/>
              <a:gd name="connsiteY1" fmla="*/ 0 h 2414332"/>
              <a:gd name="connsiteX2" fmla="*/ 1455933 w 2644724"/>
              <a:gd name="connsiteY2" fmla="*/ 80922 h 2414332"/>
              <a:gd name="connsiteX3" fmla="*/ 2299319 w 2644724"/>
              <a:gd name="connsiteY3" fmla="*/ 354733 h 2414332"/>
              <a:gd name="connsiteX4" fmla="*/ 2644724 w 2644724"/>
              <a:gd name="connsiteY4" fmla="*/ 822042 h 2414332"/>
              <a:gd name="connsiteX5" fmla="*/ 2644724 w 2644724"/>
              <a:gd name="connsiteY5" fmla="*/ 2414306 h 2414332"/>
              <a:gd name="connsiteX6" fmla="*/ 2644719 w 2644724"/>
              <a:gd name="connsiteY6" fmla="*/ 2414332 h 2414332"/>
              <a:gd name="connsiteX7" fmla="*/ 6 w 2644724"/>
              <a:gd name="connsiteY7" fmla="*/ 2414332 h 2414332"/>
              <a:gd name="connsiteX8" fmla="*/ 0 w 2644724"/>
              <a:gd name="connsiteY8" fmla="*/ 2414306 h 2414332"/>
              <a:gd name="connsiteX9" fmla="*/ 0 w 2644724"/>
              <a:gd name="connsiteY9" fmla="*/ 822042 h 2414332"/>
              <a:gd name="connsiteX10" fmla="*/ 345405 w 2644724"/>
              <a:gd name="connsiteY10" fmla="*/ 354733 h 2414332"/>
              <a:gd name="connsiteX11" fmla="*/ 1204184 w 2644724"/>
              <a:gd name="connsiteY11" fmla="*/ 84206 h 2414332"/>
              <a:gd name="connsiteX0" fmla="*/ 1188792 w 2644724"/>
              <a:gd name="connsiteY0" fmla="*/ 84206 h 2414332"/>
              <a:gd name="connsiteX1" fmla="*/ 1324529 w 2644724"/>
              <a:gd name="connsiteY1" fmla="*/ 0 h 2414332"/>
              <a:gd name="connsiteX2" fmla="*/ 1455933 w 2644724"/>
              <a:gd name="connsiteY2" fmla="*/ 80922 h 2414332"/>
              <a:gd name="connsiteX3" fmla="*/ 2299319 w 2644724"/>
              <a:gd name="connsiteY3" fmla="*/ 354733 h 2414332"/>
              <a:gd name="connsiteX4" fmla="*/ 2644724 w 2644724"/>
              <a:gd name="connsiteY4" fmla="*/ 822042 h 2414332"/>
              <a:gd name="connsiteX5" fmla="*/ 2644724 w 2644724"/>
              <a:gd name="connsiteY5" fmla="*/ 2414306 h 2414332"/>
              <a:gd name="connsiteX6" fmla="*/ 2644719 w 2644724"/>
              <a:gd name="connsiteY6" fmla="*/ 2414332 h 2414332"/>
              <a:gd name="connsiteX7" fmla="*/ 6 w 2644724"/>
              <a:gd name="connsiteY7" fmla="*/ 2414332 h 2414332"/>
              <a:gd name="connsiteX8" fmla="*/ 0 w 2644724"/>
              <a:gd name="connsiteY8" fmla="*/ 2414306 h 2414332"/>
              <a:gd name="connsiteX9" fmla="*/ 0 w 2644724"/>
              <a:gd name="connsiteY9" fmla="*/ 822042 h 2414332"/>
              <a:gd name="connsiteX10" fmla="*/ 345405 w 2644724"/>
              <a:gd name="connsiteY10" fmla="*/ 354733 h 2414332"/>
              <a:gd name="connsiteX11" fmla="*/ 1188792 w 2644724"/>
              <a:gd name="connsiteY11" fmla="*/ 84206 h 2414332"/>
              <a:gd name="connsiteX0" fmla="*/ 1181815 w 2644724"/>
              <a:gd name="connsiteY0" fmla="*/ 88701 h 2414332"/>
              <a:gd name="connsiteX1" fmla="*/ 1324529 w 2644724"/>
              <a:gd name="connsiteY1" fmla="*/ 0 h 2414332"/>
              <a:gd name="connsiteX2" fmla="*/ 1455933 w 2644724"/>
              <a:gd name="connsiteY2" fmla="*/ 80922 h 2414332"/>
              <a:gd name="connsiteX3" fmla="*/ 2299319 w 2644724"/>
              <a:gd name="connsiteY3" fmla="*/ 354733 h 2414332"/>
              <a:gd name="connsiteX4" fmla="*/ 2644724 w 2644724"/>
              <a:gd name="connsiteY4" fmla="*/ 822042 h 2414332"/>
              <a:gd name="connsiteX5" fmla="*/ 2644724 w 2644724"/>
              <a:gd name="connsiteY5" fmla="*/ 2414306 h 2414332"/>
              <a:gd name="connsiteX6" fmla="*/ 2644719 w 2644724"/>
              <a:gd name="connsiteY6" fmla="*/ 2414332 h 2414332"/>
              <a:gd name="connsiteX7" fmla="*/ 6 w 2644724"/>
              <a:gd name="connsiteY7" fmla="*/ 2414332 h 2414332"/>
              <a:gd name="connsiteX8" fmla="*/ 0 w 2644724"/>
              <a:gd name="connsiteY8" fmla="*/ 2414306 h 2414332"/>
              <a:gd name="connsiteX9" fmla="*/ 0 w 2644724"/>
              <a:gd name="connsiteY9" fmla="*/ 822042 h 2414332"/>
              <a:gd name="connsiteX10" fmla="*/ 345405 w 2644724"/>
              <a:gd name="connsiteY10" fmla="*/ 354733 h 2414332"/>
              <a:gd name="connsiteX11" fmla="*/ 1181815 w 2644724"/>
              <a:gd name="connsiteY11" fmla="*/ 88701 h 2414332"/>
              <a:gd name="connsiteX0" fmla="*/ 0 w 2644724"/>
              <a:gd name="connsiteY0" fmla="*/ 2414306 h 2453562"/>
              <a:gd name="connsiteX1" fmla="*/ 0 w 2644724"/>
              <a:gd name="connsiteY1" fmla="*/ 822042 h 2453562"/>
              <a:gd name="connsiteX2" fmla="*/ 345405 w 2644724"/>
              <a:gd name="connsiteY2" fmla="*/ 354733 h 2453562"/>
              <a:gd name="connsiteX3" fmla="*/ 1181815 w 2644724"/>
              <a:gd name="connsiteY3" fmla="*/ 88701 h 2453562"/>
              <a:gd name="connsiteX4" fmla="*/ 1324529 w 2644724"/>
              <a:gd name="connsiteY4" fmla="*/ 0 h 2453562"/>
              <a:gd name="connsiteX5" fmla="*/ 1455933 w 2644724"/>
              <a:gd name="connsiteY5" fmla="*/ 80922 h 2453562"/>
              <a:gd name="connsiteX6" fmla="*/ 2299319 w 2644724"/>
              <a:gd name="connsiteY6" fmla="*/ 354733 h 2453562"/>
              <a:gd name="connsiteX7" fmla="*/ 2644724 w 2644724"/>
              <a:gd name="connsiteY7" fmla="*/ 822042 h 2453562"/>
              <a:gd name="connsiteX8" fmla="*/ 2644724 w 2644724"/>
              <a:gd name="connsiteY8" fmla="*/ 2414306 h 2453562"/>
              <a:gd name="connsiteX9" fmla="*/ 2644719 w 2644724"/>
              <a:gd name="connsiteY9" fmla="*/ 2414332 h 2453562"/>
              <a:gd name="connsiteX10" fmla="*/ 6 w 2644724"/>
              <a:gd name="connsiteY10" fmla="*/ 2414332 h 2453562"/>
              <a:gd name="connsiteX11" fmla="*/ 60547 w 2644724"/>
              <a:gd name="connsiteY11" fmla="*/ 2453562 h 2453562"/>
              <a:gd name="connsiteX0" fmla="*/ 0 w 2644724"/>
              <a:gd name="connsiteY0" fmla="*/ 2414306 h 2414332"/>
              <a:gd name="connsiteX1" fmla="*/ 0 w 2644724"/>
              <a:gd name="connsiteY1" fmla="*/ 822042 h 2414332"/>
              <a:gd name="connsiteX2" fmla="*/ 345405 w 2644724"/>
              <a:gd name="connsiteY2" fmla="*/ 354733 h 2414332"/>
              <a:gd name="connsiteX3" fmla="*/ 1181815 w 2644724"/>
              <a:gd name="connsiteY3" fmla="*/ 88701 h 2414332"/>
              <a:gd name="connsiteX4" fmla="*/ 1324529 w 2644724"/>
              <a:gd name="connsiteY4" fmla="*/ 0 h 2414332"/>
              <a:gd name="connsiteX5" fmla="*/ 1455933 w 2644724"/>
              <a:gd name="connsiteY5" fmla="*/ 80922 h 2414332"/>
              <a:gd name="connsiteX6" fmla="*/ 2299319 w 2644724"/>
              <a:gd name="connsiteY6" fmla="*/ 354733 h 2414332"/>
              <a:gd name="connsiteX7" fmla="*/ 2644724 w 2644724"/>
              <a:gd name="connsiteY7" fmla="*/ 822042 h 2414332"/>
              <a:gd name="connsiteX8" fmla="*/ 2644724 w 2644724"/>
              <a:gd name="connsiteY8" fmla="*/ 2414306 h 2414332"/>
              <a:gd name="connsiteX9" fmla="*/ 2644719 w 2644724"/>
              <a:gd name="connsiteY9" fmla="*/ 2414332 h 2414332"/>
              <a:gd name="connsiteX10" fmla="*/ 6 w 2644724"/>
              <a:gd name="connsiteY10" fmla="*/ 2414332 h 2414332"/>
              <a:gd name="connsiteX0" fmla="*/ 0 w 2644724"/>
              <a:gd name="connsiteY0" fmla="*/ 2414306 h 2414332"/>
              <a:gd name="connsiteX1" fmla="*/ 0 w 2644724"/>
              <a:gd name="connsiteY1" fmla="*/ 822042 h 2414332"/>
              <a:gd name="connsiteX2" fmla="*/ 345405 w 2644724"/>
              <a:gd name="connsiteY2" fmla="*/ 354733 h 2414332"/>
              <a:gd name="connsiteX3" fmla="*/ 1181815 w 2644724"/>
              <a:gd name="connsiteY3" fmla="*/ 88701 h 2414332"/>
              <a:gd name="connsiteX4" fmla="*/ 1324529 w 2644724"/>
              <a:gd name="connsiteY4" fmla="*/ 0 h 2414332"/>
              <a:gd name="connsiteX5" fmla="*/ 1455933 w 2644724"/>
              <a:gd name="connsiteY5" fmla="*/ 80922 h 2414332"/>
              <a:gd name="connsiteX6" fmla="*/ 2299319 w 2644724"/>
              <a:gd name="connsiteY6" fmla="*/ 354733 h 2414332"/>
              <a:gd name="connsiteX7" fmla="*/ 2644724 w 2644724"/>
              <a:gd name="connsiteY7" fmla="*/ 822042 h 2414332"/>
              <a:gd name="connsiteX8" fmla="*/ 2644724 w 2644724"/>
              <a:gd name="connsiteY8" fmla="*/ 2414306 h 2414332"/>
              <a:gd name="connsiteX9" fmla="*/ 2644719 w 2644724"/>
              <a:gd name="connsiteY9" fmla="*/ 2414332 h 2414332"/>
              <a:gd name="connsiteX0" fmla="*/ 0 w 2644724"/>
              <a:gd name="connsiteY0" fmla="*/ 2414306 h 2414306"/>
              <a:gd name="connsiteX1" fmla="*/ 0 w 2644724"/>
              <a:gd name="connsiteY1" fmla="*/ 822042 h 2414306"/>
              <a:gd name="connsiteX2" fmla="*/ 345405 w 2644724"/>
              <a:gd name="connsiteY2" fmla="*/ 354733 h 2414306"/>
              <a:gd name="connsiteX3" fmla="*/ 1181815 w 2644724"/>
              <a:gd name="connsiteY3" fmla="*/ 88701 h 2414306"/>
              <a:gd name="connsiteX4" fmla="*/ 1324529 w 2644724"/>
              <a:gd name="connsiteY4" fmla="*/ 0 h 2414306"/>
              <a:gd name="connsiteX5" fmla="*/ 1455933 w 2644724"/>
              <a:gd name="connsiteY5" fmla="*/ 80922 h 2414306"/>
              <a:gd name="connsiteX6" fmla="*/ 2299319 w 2644724"/>
              <a:gd name="connsiteY6" fmla="*/ 354733 h 2414306"/>
              <a:gd name="connsiteX7" fmla="*/ 2644724 w 2644724"/>
              <a:gd name="connsiteY7" fmla="*/ 822042 h 2414306"/>
              <a:gd name="connsiteX8" fmla="*/ 2644724 w 2644724"/>
              <a:gd name="connsiteY8" fmla="*/ 2414306 h 2414306"/>
              <a:gd name="connsiteX9" fmla="*/ 2644719 w 2644724"/>
              <a:gd name="connsiteY9" fmla="*/ 1769408 h 2414306"/>
              <a:gd name="connsiteX0" fmla="*/ 8650 w 2644724"/>
              <a:gd name="connsiteY0" fmla="*/ 1758166 h 2414306"/>
              <a:gd name="connsiteX1" fmla="*/ 0 w 2644724"/>
              <a:gd name="connsiteY1" fmla="*/ 822042 h 2414306"/>
              <a:gd name="connsiteX2" fmla="*/ 345405 w 2644724"/>
              <a:gd name="connsiteY2" fmla="*/ 354733 h 2414306"/>
              <a:gd name="connsiteX3" fmla="*/ 1181815 w 2644724"/>
              <a:gd name="connsiteY3" fmla="*/ 88701 h 2414306"/>
              <a:gd name="connsiteX4" fmla="*/ 1324529 w 2644724"/>
              <a:gd name="connsiteY4" fmla="*/ 0 h 2414306"/>
              <a:gd name="connsiteX5" fmla="*/ 1455933 w 2644724"/>
              <a:gd name="connsiteY5" fmla="*/ 80922 h 2414306"/>
              <a:gd name="connsiteX6" fmla="*/ 2299319 w 2644724"/>
              <a:gd name="connsiteY6" fmla="*/ 354733 h 2414306"/>
              <a:gd name="connsiteX7" fmla="*/ 2644724 w 2644724"/>
              <a:gd name="connsiteY7" fmla="*/ 822042 h 2414306"/>
              <a:gd name="connsiteX8" fmla="*/ 2644724 w 2644724"/>
              <a:gd name="connsiteY8" fmla="*/ 2414306 h 2414306"/>
              <a:gd name="connsiteX9" fmla="*/ 2644719 w 2644724"/>
              <a:gd name="connsiteY9" fmla="*/ 1769408 h 2414306"/>
              <a:gd name="connsiteX0" fmla="*/ 8650 w 2644724"/>
              <a:gd name="connsiteY0" fmla="*/ 1758166 h 1769408"/>
              <a:gd name="connsiteX1" fmla="*/ 0 w 2644724"/>
              <a:gd name="connsiteY1" fmla="*/ 822042 h 1769408"/>
              <a:gd name="connsiteX2" fmla="*/ 345405 w 2644724"/>
              <a:gd name="connsiteY2" fmla="*/ 354733 h 1769408"/>
              <a:gd name="connsiteX3" fmla="*/ 1181815 w 2644724"/>
              <a:gd name="connsiteY3" fmla="*/ 88701 h 1769408"/>
              <a:gd name="connsiteX4" fmla="*/ 1324529 w 2644724"/>
              <a:gd name="connsiteY4" fmla="*/ 0 h 1769408"/>
              <a:gd name="connsiteX5" fmla="*/ 1455933 w 2644724"/>
              <a:gd name="connsiteY5" fmla="*/ 80922 h 1769408"/>
              <a:gd name="connsiteX6" fmla="*/ 2299319 w 2644724"/>
              <a:gd name="connsiteY6" fmla="*/ 354733 h 1769408"/>
              <a:gd name="connsiteX7" fmla="*/ 2644724 w 2644724"/>
              <a:gd name="connsiteY7" fmla="*/ 822042 h 1769408"/>
              <a:gd name="connsiteX8" fmla="*/ 2644719 w 2644724"/>
              <a:gd name="connsiteY8" fmla="*/ 1769408 h 176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4724" h="1769408">
                <a:moveTo>
                  <a:pt x="8650" y="1758166"/>
                </a:moveTo>
                <a:cubicBezTo>
                  <a:pt x="5767" y="1446125"/>
                  <a:pt x="2883" y="1134083"/>
                  <a:pt x="0" y="822042"/>
                </a:cubicBezTo>
                <a:cubicBezTo>
                  <a:pt x="0" y="580785"/>
                  <a:pt x="107938" y="460028"/>
                  <a:pt x="345405" y="354733"/>
                </a:cubicBezTo>
                <a:cubicBezTo>
                  <a:pt x="592364" y="264002"/>
                  <a:pt x="894152" y="229668"/>
                  <a:pt x="1181815" y="88701"/>
                </a:cubicBezTo>
                <a:lnTo>
                  <a:pt x="1324529" y="0"/>
                </a:lnTo>
                <a:lnTo>
                  <a:pt x="1455933" y="80922"/>
                </a:lnTo>
                <a:cubicBezTo>
                  <a:pt x="1743596" y="221889"/>
                  <a:pt x="2052361" y="264002"/>
                  <a:pt x="2299319" y="354733"/>
                </a:cubicBezTo>
                <a:cubicBezTo>
                  <a:pt x="2536786" y="460028"/>
                  <a:pt x="2644724" y="580785"/>
                  <a:pt x="2644724" y="822042"/>
                </a:cubicBezTo>
                <a:cubicBezTo>
                  <a:pt x="2644722" y="1137831"/>
                  <a:pt x="2644721" y="1453619"/>
                  <a:pt x="2644719" y="1769408"/>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34365A71-481D-3EE6-601F-E91B1F86C69A}"/>
              </a:ext>
            </a:extLst>
          </p:cNvPr>
          <p:cNvSpPr>
            <a:spLocks noGrp="1"/>
          </p:cNvSpPr>
          <p:nvPr>
            <p:ph type="title"/>
          </p:nvPr>
        </p:nvSpPr>
        <p:spPr>
          <a:xfrm>
            <a:off x="6096000" y="952500"/>
            <a:ext cx="5143499" cy="2471067"/>
          </a:xfrm>
        </p:spPr>
        <p:txBody>
          <a:bodyPr vert="horz" lIns="91440" tIns="45720" rIns="91440" bIns="45720" rtlCol="0" anchor="ctr">
            <a:normAutofit/>
          </a:bodyPr>
          <a:lstStyle/>
          <a:p>
            <a:pPr algn="r"/>
            <a:r>
              <a:rPr lang="en-US" sz="4400" dirty="0"/>
              <a:t>Workshop </a:t>
            </a:r>
            <a:r>
              <a:rPr lang="en-US" sz="4400" dirty="0" err="1"/>
              <a:t>sobre</a:t>
            </a:r>
            <a:r>
              <a:rPr lang="en-US" sz="4400" dirty="0"/>
              <a:t> </a:t>
            </a:r>
            <a:r>
              <a:rPr lang="en-US" sz="4400" dirty="0" err="1"/>
              <a:t>hábitos</a:t>
            </a:r>
            <a:r>
              <a:rPr lang="en-US" sz="4400" dirty="0"/>
              <a:t> </a:t>
            </a:r>
            <a:r>
              <a:rPr lang="en-US" sz="4400" dirty="0" err="1"/>
              <a:t>alimentarios</a:t>
            </a:r>
            <a:r>
              <a:rPr lang="en-US" sz="4400" dirty="0"/>
              <a:t> + </a:t>
            </a:r>
            <a:r>
              <a:rPr lang="en-US" sz="4400" dirty="0" err="1"/>
              <a:t>cocinar</a:t>
            </a:r>
            <a:r>
              <a:rPr lang="en-US" sz="4400" dirty="0"/>
              <a:t> </a:t>
            </a:r>
            <a:r>
              <a:rPr lang="en-US" sz="4400" dirty="0" err="1"/>
              <a:t>juntos</a:t>
            </a:r>
          </a:p>
        </p:txBody>
      </p:sp>
      <p:pic>
        <p:nvPicPr>
          <p:cNvPr id="6" name="Imagen 5" descr="IES León Felipe | Benavente">
            <a:extLst>
              <a:ext uri="{FF2B5EF4-FFF2-40B4-BE49-F238E27FC236}">
                <a16:creationId xmlns:a16="http://schemas.microsoft.com/office/drawing/2014/main" id="{F1CB6ACC-6E1C-78AE-C13C-D18220AECAEA}"/>
              </a:ext>
            </a:extLst>
          </p:cNvPr>
          <p:cNvPicPr>
            <a:picLocks noChangeAspect="1"/>
          </p:cNvPicPr>
          <p:nvPr/>
        </p:nvPicPr>
        <p:blipFill>
          <a:blip r:embed="rId2"/>
          <a:srcRect l="5102" r="6009"/>
          <a:stretch>
            <a:fillRect/>
          </a:stretch>
        </p:blipFill>
        <p:spPr>
          <a:xfrm>
            <a:off x="1821974" y="421348"/>
            <a:ext cx="2034268" cy="2288550"/>
          </a:xfrm>
          <a:prstGeom prst="rect">
            <a:avLst/>
          </a:prstGeom>
        </p:spPr>
      </p:pic>
      <p:pic>
        <p:nvPicPr>
          <p:cNvPr id="9" name="Marcador de contenido 8" descr="Interfaz de usuario gráfica, Sitio web&#10;&#10;El contenido generado por IA puede ser incorrecto.">
            <a:extLst>
              <a:ext uri="{FF2B5EF4-FFF2-40B4-BE49-F238E27FC236}">
                <a16:creationId xmlns:a16="http://schemas.microsoft.com/office/drawing/2014/main" id="{E016A5F8-21F2-43D7-5822-CFF4DAFCFAA2}"/>
              </a:ext>
            </a:extLst>
          </p:cNvPr>
          <p:cNvPicPr>
            <a:picLocks noGrp="1" noChangeAspect="1"/>
          </p:cNvPicPr>
          <p:nvPr>
            <p:ph idx="1"/>
          </p:nvPr>
        </p:nvPicPr>
        <p:blipFill>
          <a:blip r:embed="rId3"/>
          <a:stretch>
            <a:fillRect/>
          </a:stretch>
        </p:blipFill>
        <p:spPr>
          <a:xfrm>
            <a:off x="3381353" y="4659182"/>
            <a:ext cx="3076324" cy="1199766"/>
          </a:xfrm>
          <a:prstGeom prst="rect">
            <a:avLst/>
          </a:prstGeom>
        </p:spPr>
      </p:pic>
    </p:spTree>
    <p:extLst>
      <p:ext uri="{BB962C8B-B14F-4D97-AF65-F5344CB8AC3E}">
        <p14:creationId xmlns:p14="http://schemas.microsoft.com/office/powerpoint/2010/main" val="1882252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6" name="Group 48">
            <a:extLst>
              <a:ext uri="{FF2B5EF4-FFF2-40B4-BE49-F238E27FC236}">
                <a16:creationId xmlns:a16="http://schemas.microsoft.com/office/drawing/2014/main" id="{D206359A-F1E3-49EE-BBC2-40888C4A36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65700" y="2026"/>
            <a:ext cx="2926300" cy="5030922"/>
            <a:chOff x="9265700" y="2026"/>
            <a:chExt cx="2926300" cy="5030922"/>
          </a:xfrm>
        </p:grpSpPr>
        <p:sp>
          <p:nvSpPr>
            <p:cNvPr id="50" name="Freeform: Shape 49">
              <a:extLst>
                <a:ext uri="{FF2B5EF4-FFF2-40B4-BE49-F238E27FC236}">
                  <a16:creationId xmlns:a16="http://schemas.microsoft.com/office/drawing/2014/main" id="{CED90C42-6A0F-48E8-BF96-7D3E2A395E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5DA0863A-55F7-4EB0-9451-F3EE4D65DB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5FE7CFE2-40F6-44B2-8AAD-0C384EEFC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Shape 52">
              <a:extLst>
                <a:ext uri="{FF2B5EF4-FFF2-40B4-BE49-F238E27FC236}">
                  <a16:creationId xmlns:a16="http://schemas.microsoft.com/office/drawing/2014/main" id="{9F0D6A17-AA80-4608-8660-8D1587A1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useBgFill="1">
        <p:nvSpPr>
          <p:cNvPr id="47" name="Rectangle 54">
            <a:extLst>
              <a:ext uri="{FF2B5EF4-FFF2-40B4-BE49-F238E27FC236}">
                <a16:creationId xmlns:a16="http://schemas.microsoft.com/office/drawing/2014/main" id="{507E0BE2-2E08-E641-BE92-31608EFAD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15"/>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2B09A84-24C8-1869-DAC6-7D29AB697C25}"/>
              </a:ext>
            </a:extLst>
          </p:cNvPr>
          <p:cNvSpPr>
            <a:spLocks noGrp="1"/>
          </p:cNvSpPr>
          <p:nvPr>
            <p:ph type="title"/>
          </p:nvPr>
        </p:nvSpPr>
        <p:spPr>
          <a:xfrm>
            <a:off x="952500" y="1187905"/>
            <a:ext cx="4613729" cy="2587882"/>
          </a:xfrm>
        </p:spPr>
        <p:txBody>
          <a:bodyPr vert="horz" lIns="91440" tIns="45720" rIns="91440" bIns="45720" rtlCol="0" anchor="b">
            <a:normAutofit/>
          </a:bodyPr>
          <a:lstStyle/>
          <a:p>
            <a:pPr algn="ctr">
              <a:lnSpc>
                <a:spcPct val="90000"/>
              </a:lnSpc>
            </a:pPr>
            <a:r>
              <a:rPr lang="en-US" sz="3700" err="1"/>
              <a:t>Actividades</a:t>
            </a:r>
            <a:r>
              <a:rPr lang="en-US" sz="3700"/>
              <a:t> locales de </a:t>
            </a:r>
            <a:r>
              <a:rPr lang="en-US" sz="3700" err="1"/>
              <a:t>ocio</a:t>
            </a:r>
            <a:r>
              <a:rPr lang="en-US" sz="3700"/>
              <a:t>: </a:t>
            </a:r>
            <a:r>
              <a:rPr lang="en-US" sz="3700" err="1"/>
              <a:t>por</a:t>
            </a:r>
            <a:r>
              <a:rPr lang="en-US" sz="3700"/>
              <a:t> </a:t>
            </a:r>
            <a:r>
              <a:rPr lang="en-US" sz="3700" err="1"/>
              <a:t>ejemplo</a:t>
            </a:r>
            <a:r>
              <a:rPr lang="en-US" sz="3700"/>
              <a:t> </a:t>
            </a:r>
            <a:r>
              <a:rPr lang="en-US" sz="3700" err="1"/>
              <a:t>Bauerngolf</a:t>
            </a:r>
            <a:r>
              <a:rPr lang="en-US" sz="3700"/>
              <a:t> o </a:t>
            </a:r>
            <a:r>
              <a:rPr lang="en-US" sz="3700" err="1"/>
              <a:t>laberinto</a:t>
            </a:r>
            <a:r>
              <a:rPr lang="en-US" sz="3700"/>
              <a:t> de </a:t>
            </a:r>
            <a:r>
              <a:rPr lang="en-US" sz="3700" err="1"/>
              <a:t>maíz</a:t>
            </a:r>
            <a:r>
              <a:rPr lang="en-US" sz="3700"/>
              <a:t> (</a:t>
            </a:r>
            <a:r>
              <a:rPr lang="en-US" sz="3700" err="1"/>
              <a:t>Maislabyrinth</a:t>
            </a:r>
            <a:r>
              <a:rPr lang="en-US" sz="3700"/>
              <a:t>)</a:t>
            </a:r>
            <a:endParaRPr lang="es-ES"/>
          </a:p>
        </p:txBody>
      </p:sp>
      <p:sp>
        <p:nvSpPr>
          <p:cNvPr id="48" name="Freeform: Shape 22">
            <a:extLst>
              <a:ext uri="{FF2B5EF4-FFF2-40B4-BE49-F238E27FC236}">
                <a16:creationId xmlns:a16="http://schemas.microsoft.com/office/drawing/2014/main" id="{4DB90C18-BA00-7748-A091-5174F6FE1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31936" y="4212562"/>
            <a:ext cx="3152729" cy="2651130"/>
          </a:xfrm>
          <a:custGeom>
            <a:avLst/>
            <a:gdLst>
              <a:gd name="connsiteX0" fmla="*/ 0 w 3152219"/>
              <a:gd name="connsiteY0" fmla="*/ 0 h 2651130"/>
              <a:gd name="connsiteX1" fmla="*/ 3152219 w 3152219"/>
              <a:gd name="connsiteY1" fmla="*/ 0 h 2651130"/>
              <a:gd name="connsiteX2" fmla="*/ 3152219 w 3152219"/>
              <a:gd name="connsiteY2" fmla="*/ 28373 h 2651130"/>
              <a:gd name="connsiteX3" fmla="*/ 3152219 w 3152219"/>
              <a:gd name="connsiteY3" fmla="*/ 411869 h 2651130"/>
              <a:gd name="connsiteX4" fmla="*/ 3152219 w 3152219"/>
              <a:gd name="connsiteY4" fmla="*/ 625246 h 2651130"/>
              <a:gd name="connsiteX5" fmla="*/ 3152219 w 3152219"/>
              <a:gd name="connsiteY5" fmla="*/ 919065 h 2651130"/>
              <a:gd name="connsiteX6" fmla="*/ 3152219 w 3152219"/>
              <a:gd name="connsiteY6" fmla="*/ 1143094 h 2651130"/>
              <a:gd name="connsiteX7" fmla="*/ 2740534 w 3152219"/>
              <a:gd name="connsiteY7" fmla="*/ 2021428 h 2651130"/>
              <a:gd name="connsiteX8" fmla="*/ 1716965 w 3152219"/>
              <a:gd name="connsiteY8" fmla="*/ 2529899 h 2651130"/>
              <a:gd name="connsiteX9" fmla="*/ 1573526 w 3152219"/>
              <a:gd name="connsiteY9" fmla="*/ 2651130 h 2651130"/>
              <a:gd name="connsiteX10" fmla="*/ 1435253 w 3152219"/>
              <a:gd name="connsiteY10" fmla="*/ 2529899 h 2651130"/>
              <a:gd name="connsiteX11" fmla="*/ 411685 w 3152219"/>
              <a:gd name="connsiteY11" fmla="*/ 2021428 h 2651130"/>
              <a:gd name="connsiteX12" fmla="*/ 0 w 3152219"/>
              <a:gd name="connsiteY12" fmla="*/ 1143094 h 2651130"/>
              <a:gd name="connsiteX13" fmla="*/ 0 w 3152219"/>
              <a:gd name="connsiteY13" fmla="*/ 919065 h 2651130"/>
              <a:gd name="connsiteX14" fmla="*/ 0 w 3152219"/>
              <a:gd name="connsiteY14" fmla="*/ 625246 h 2651130"/>
              <a:gd name="connsiteX15" fmla="*/ 0 w 3152219"/>
              <a:gd name="connsiteY15" fmla="*/ 411869 h 2651130"/>
              <a:gd name="connsiteX16" fmla="*/ 0 w 3152219"/>
              <a:gd name="connsiteY16" fmla="*/ 28373 h 2651130"/>
              <a:gd name="connsiteX0" fmla="*/ 0 w 3152219"/>
              <a:gd name="connsiteY0" fmla="*/ 0 h 2651130"/>
              <a:gd name="connsiteX1" fmla="*/ 3152219 w 3152219"/>
              <a:gd name="connsiteY1" fmla="*/ 0 h 2651130"/>
              <a:gd name="connsiteX2" fmla="*/ 3152219 w 3152219"/>
              <a:gd name="connsiteY2" fmla="*/ 28373 h 2651130"/>
              <a:gd name="connsiteX3" fmla="*/ 3152219 w 3152219"/>
              <a:gd name="connsiteY3" fmla="*/ 411869 h 2651130"/>
              <a:gd name="connsiteX4" fmla="*/ 3152219 w 3152219"/>
              <a:gd name="connsiteY4" fmla="*/ 625246 h 2651130"/>
              <a:gd name="connsiteX5" fmla="*/ 3152219 w 3152219"/>
              <a:gd name="connsiteY5" fmla="*/ 919065 h 2651130"/>
              <a:gd name="connsiteX6" fmla="*/ 3152219 w 3152219"/>
              <a:gd name="connsiteY6" fmla="*/ 1143094 h 2651130"/>
              <a:gd name="connsiteX7" fmla="*/ 2740534 w 3152219"/>
              <a:gd name="connsiteY7" fmla="*/ 2021428 h 2651130"/>
              <a:gd name="connsiteX8" fmla="*/ 1716965 w 3152219"/>
              <a:gd name="connsiteY8" fmla="*/ 2529899 h 2651130"/>
              <a:gd name="connsiteX9" fmla="*/ 1573526 w 3152219"/>
              <a:gd name="connsiteY9" fmla="*/ 2651130 h 2651130"/>
              <a:gd name="connsiteX10" fmla="*/ 1435253 w 3152219"/>
              <a:gd name="connsiteY10" fmla="*/ 2529899 h 2651130"/>
              <a:gd name="connsiteX11" fmla="*/ 411685 w 3152219"/>
              <a:gd name="connsiteY11" fmla="*/ 2021428 h 2651130"/>
              <a:gd name="connsiteX12" fmla="*/ 0 w 3152219"/>
              <a:gd name="connsiteY12" fmla="*/ 1143094 h 2651130"/>
              <a:gd name="connsiteX13" fmla="*/ 0 w 3152219"/>
              <a:gd name="connsiteY13" fmla="*/ 919065 h 2651130"/>
              <a:gd name="connsiteX14" fmla="*/ 0 w 3152219"/>
              <a:gd name="connsiteY14" fmla="*/ 625246 h 2651130"/>
              <a:gd name="connsiteX15" fmla="*/ 0 w 3152219"/>
              <a:gd name="connsiteY15" fmla="*/ 411869 h 2651130"/>
              <a:gd name="connsiteX16" fmla="*/ 0 w 3152219"/>
              <a:gd name="connsiteY16" fmla="*/ 28373 h 2651130"/>
              <a:gd name="connsiteX17" fmla="*/ 91440 w 3152219"/>
              <a:gd name="connsiteY17" fmla="*/ 91440 h 2651130"/>
              <a:gd name="connsiteX0" fmla="*/ 3152219 w 3152219"/>
              <a:gd name="connsiteY0" fmla="*/ 0 h 2651130"/>
              <a:gd name="connsiteX1" fmla="*/ 3152219 w 3152219"/>
              <a:gd name="connsiteY1" fmla="*/ 28373 h 2651130"/>
              <a:gd name="connsiteX2" fmla="*/ 3152219 w 3152219"/>
              <a:gd name="connsiteY2" fmla="*/ 411869 h 2651130"/>
              <a:gd name="connsiteX3" fmla="*/ 3152219 w 3152219"/>
              <a:gd name="connsiteY3" fmla="*/ 625246 h 2651130"/>
              <a:gd name="connsiteX4" fmla="*/ 3152219 w 3152219"/>
              <a:gd name="connsiteY4" fmla="*/ 919065 h 2651130"/>
              <a:gd name="connsiteX5" fmla="*/ 3152219 w 3152219"/>
              <a:gd name="connsiteY5" fmla="*/ 1143094 h 2651130"/>
              <a:gd name="connsiteX6" fmla="*/ 2740534 w 3152219"/>
              <a:gd name="connsiteY6" fmla="*/ 2021428 h 2651130"/>
              <a:gd name="connsiteX7" fmla="*/ 1716965 w 3152219"/>
              <a:gd name="connsiteY7" fmla="*/ 2529899 h 2651130"/>
              <a:gd name="connsiteX8" fmla="*/ 1573526 w 3152219"/>
              <a:gd name="connsiteY8" fmla="*/ 2651130 h 2651130"/>
              <a:gd name="connsiteX9" fmla="*/ 1435253 w 3152219"/>
              <a:gd name="connsiteY9" fmla="*/ 2529899 h 2651130"/>
              <a:gd name="connsiteX10" fmla="*/ 411685 w 3152219"/>
              <a:gd name="connsiteY10" fmla="*/ 2021428 h 2651130"/>
              <a:gd name="connsiteX11" fmla="*/ 0 w 3152219"/>
              <a:gd name="connsiteY11" fmla="*/ 1143094 h 2651130"/>
              <a:gd name="connsiteX12" fmla="*/ 0 w 3152219"/>
              <a:gd name="connsiteY12" fmla="*/ 919065 h 2651130"/>
              <a:gd name="connsiteX13" fmla="*/ 0 w 3152219"/>
              <a:gd name="connsiteY13" fmla="*/ 625246 h 2651130"/>
              <a:gd name="connsiteX14" fmla="*/ 0 w 3152219"/>
              <a:gd name="connsiteY14" fmla="*/ 411869 h 2651130"/>
              <a:gd name="connsiteX15" fmla="*/ 0 w 3152219"/>
              <a:gd name="connsiteY15" fmla="*/ 28373 h 2651130"/>
              <a:gd name="connsiteX16" fmla="*/ 91440 w 3152219"/>
              <a:gd name="connsiteY16" fmla="*/ 91440 h 2651130"/>
              <a:gd name="connsiteX0" fmla="*/ 3152219 w 3152219"/>
              <a:gd name="connsiteY0" fmla="*/ 0 h 2651130"/>
              <a:gd name="connsiteX1" fmla="*/ 3152219 w 3152219"/>
              <a:gd name="connsiteY1" fmla="*/ 411869 h 2651130"/>
              <a:gd name="connsiteX2" fmla="*/ 3152219 w 3152219"/>
              <a:gd name="connsiteY2" fmla="*/ 625246 h 2651130"/>
              <a:gd name="connsiteX3" fmla="*/ 3152219 w 3152219"/>
              <a:gd name="connsiteY3" fmla="*/ 919065 h 2651130"/>
              <a:gd name="connsiteX4" fmla="*/ 3152219 w 3152219"/>
              <a:gd name="connsiteY4" fmla="*/ 1143094 h 2651130"/>
              <a:gd name="connsiteX5" fmla="*/ 2740534 w 3152219"/>
              <a:gd name="connsiteY5" fmla="*/ 2021428 h 2651130"/>
              <a:gd name="connsiteX6" fmla="*/ 1716965 w 3152219"/>
              <a:gd name="connsiteY6" fmla="*/ 2529899 h 2651130"/>
              <a:gd name="connsiteX7" fmla="*/ 1573526 w 3152219"/>
              <a:gd name="connsiteY7" fmla="*/ 2651130 h 2651130"/>
              <a:gd name="connsiteX8" fmla="*/ 1435253 w 3152219"/>
              <a:gd name="connsiteY8" fmla="*/ 2529899 h 2651130"/>
              <a:gd name="connsiteX9" fmla="*/ 411685 w 3152219"/>
              <a:gd name="connsiteY9" fmla="*/ 2021428 h 2651130"/>
              <a:gd name="connsiteX10" fmla="*/ 0 w 3152219"/>
              <a:gd name="connsiteY10" fmla="*/ 1143094 h 2651130"/>
              <a:gd name="connsiteX11" fmla="*/ 0 w 3152219"/>
              <a:gd name="connsiteY11" fmla="*/ 919065 h 2651130"/>
              <a:gd name="connsiteX12" fmla="*/ 0 w 3152219"/>
              <a:gd name="connsiteY12" fmla="*/ 625246 h 2651130"/>
              <a:gd name="connsiteX13" fmla="*/ 0 w 3152219"/>
              <a:gd name="connsiteY13" fmla="*/ 411869 h 2651130"/>
              <a:gd name="connsiteX14" fmla="*/ 0 w 3152219"/>
              <a:gd name="connsiteY14" fmla="*/ 28373 h 2651130"/>
              <a:gd name="connsiteX15" fmla="*/ 91440 w 3152219"/>
              <a:gd name="connsiteY15" fmla="*/ 91440 h 2651130"/>
              <a:gd name="connsiteX0" fmla="*/ 3152219 w 3152219"/>
              <a:gd name="connsiteY0" fmla="*/ 0 h 2651130"/>
              <a:gd name="connsiteX1" fmla="*/ 3152219 w 3152219"/>
              <a:gd name="connsiteY1" fmla="*/ 625246 h 2651130"/>
              <a:gd name="connsiteX2" fmla="*/ 3152219 w 3152219"/>
              <a:gd name="connsiteY2" fmla="*/ 919065 h 2651130"/>
              <a:gd name="connsiteX3" fmla="*/ 3152219 w 3152219"/>
              <a:gd name="connsiteY3" fmla="*/ 1143094 h 2651130"/>
              <a:gd name="connsiteX4" fmla="*/ 2740534 w 3152219"/>
              <a:gd name="connsiteY4" fmla="*/ 2021428 h 2651130"/>
              <a:gd name="connsiteX5" fmla="*/ 1716965 w 3152219"/>
              <a:gd name="connsiteY5" fmla="*/ 2529899 h 2651130"/>
              <a:gd name="connsiteX6" fmla="*/ 1573526 w 3152219"/>
              <a:gd name="connsiteY6" fmla="*/ 2651130 h 2651130"/>
              <a:gd name="connsiteX7" fmla="*/ 1435253 w 3152219"/>
              <a:gd name="connsiteY7" fmla="*/ 2529899 h 2651130"/>
              <a:gd name="connsiteX8" fmla="*/ 411685 w 3152219"/>
              <a:gd name="connsiteY8" fmla="*/ 2021428 h 2651130"/>
              <a:gd name="connsiteX9" fmla="*/ 0 w 3152219"/>
              <a:gd name="connsiteY9" fmla="*/ 1143094 h 2651130"/>
              <a:gd name="connsiteX10" fmla="*/ 0 w 3152219"/>
              <a:gd name="connsiteY10" fmla="*/ 919065 h 2651130"/>
              <a:gd name="connsiteX11" fmla="*/ 0 w 3152219"/>
              <a:gd name="connsiteY11" fmla="*/ 625246 h 2651130"/>
              <a:gd name="connsiteX12" fmla="*/ 0 w 3152219"/>
              <a:gd name="connsiteY12" fmla="*/ 411869 h 2651130"/>
              <a:gd name="connsiteX13" fmla="*/ 0 w 3152219"/>
              <a:gd name="connsiteY13" fmla="*/ 28373 h 2651130"/>
              <a:gd name="connsiteX14" fmla="*/ 91440 w 3152219"/>
              <a:gd name="connsiteY14" fmla="*/ 91440 h 2651130"/>
              <a:gd name="connsiteX0" fmla="*/ 3152219 w 3152219"/>
              <a:gd name="connsiteY0" fmla="*/ 0 h 2651130"/>
              <a:gd name="connsiteX1" fmla="*/ 3152219 w 3152219"/>
              <a:gd name="connsiteY1" fmla="*/ 919065 h 2651130"/>
              <a:gd name="connsiteX2" fmla="*/ 3152219 w 3152219"/>
              <a:gd name="connsiteY2" fmla="*/ 1143094 h 2651130"/>
              <a:gd name="connsiteX3" fmla="*/ 2740534 w 3152219"/>
              <a:gd name="connsiteY3" fmla="*/ 2021428 h 2651130"/>
              <a:gd name="connsiteX4" fmla="*/ 1716965 w 3152219"/>
              <a:gd name="connsiteY4" fmla="*/ 2529899 h 2651130"/>
              <a:gd name="connsiteX5" fmla="*/ 1573526 w 3152219"/>
              <a:gd name="connsiteY5" fmla="*/ 2651130 h 2651130"/>
              <a:gd name="connsiteX6" fmla="*/ 1435253 w 3152219"/>
              <a:gd name="connsiteY6" fmla="*/ 2529899 h 2651130"/>
              <a:gd name="connsiteX7" fmla="*/ 411685 w 3152219"/>
              <a:gd name="connsiteY7" fmla="*/ 2021428 h 2651130"/>
              <a:gd name="connsiteX8" fmla="*/ 0 w 3152219"/>
              <a:gd name="connsiteY8" fmla="*/ 1143094 h 2651130"/>
              <a:gd name="connsiteX9" fmla="*/ 0 w 3152219"/>
              <a:gd name="connsiteY9" fmla="*/ 919065 h 2651130"/>
              <a:gd name="connsiteX10" fmla="*/ 0 w 3152219"/>
              <a:gd name="connsiteY10" fmla="*/ 625246 h 2651130"/>
              <a:gd name="connsiteX11" fmla="*/ 0 w 3152219"/>
              <a:gd name="connsiteY11" fmla="*/ 411869 h 2651130"/>
              <a:gd name="connsiteX12" fmla="*/ 0 w 3152219"/>
              <a:gd name="connsiteY12" fmla="*/ 28373 h 2651130"/>
              <a:gd name="connsiteX13" fmla="*/ 91440 w 3152219"/>
              <a:gd name="connsiteY13" fmla="*/ 91440 h 2651130"/>
              <a:gd name="connsiteX0" fmla="*/ 3152219 w 3152219"/>
              <a:gd name="connsiteY0" fmla="*/ 0 h 2651130"/>
              <a:gd name="connsiteX1" fmla="*/ 3152219 w 3152219"/>
              <a:gd name="connsiteY1" fmla="*/ 919065 h 2651130"/>
              <a:gd name="connsiteX2" fmla="*/ 3152219 w 3152219"/>
              <a:gd name="connsiteY2" fmla="*/ 1143094 h 2651130"/>
              <a:gd name="connsiteX3" fmla="*/ 2740534 w 3152219"/>
              <a:gd name="connsiteY3" fmla="*/ 2021428 h 2651130"/>
              <a:gd name="connsiteX4" fmla="*/ 1716965 w 3152219"/>
              <a:gd name="connsiteY4" fmla="*/ 2529899 h 2651130"/>
              <a:gd name="connsiteX5" fmla="*/ 1573526 w 3152219"/>
              <a:gd name="connsiteY5" fmla="*/ 2651130 h 2651130"/>
              <a:gd name="connsiteX6" fmla="*/ 1435253 w 3152219"/>
              <a:gd name="connsiteY6" fmla="*/ 2529899 h 2651130"/>
              <a:gd name="connsiteX7" fmla="*/ 411685 w 3152219"/>
              <a:gd name="connsiteY7" fmla="*/ 2021428 h 2651130"/>
              <a:gd name="connsiteX8" fmla="*/ 0 w 3152219"/>
              <a:gd name="connsiteY8" fmla="*/ 1143094 h 2651130"/>
              <a:gd name="connsiteX9" fmla="*/ 0 w 3152219"/>
              <a:gd name="connsiteY9" fmla="*/ 919065 h 2651130"/>
              <a:gd name="connsiteX10" fmla="*/ 0 w 3152219"/>
              <a:gd name="connsiteY10" fmla="*/ 625246 h 2651130"/>
              <a:gd name="connsiteX11" fmla="*/ 0 w 3152219"/>
              <a:gd name="connsiteY11" fmla="*/ 28373 h 2651130"/>
              <a:gd name="connsiteX12" fmla="*/ 91440 w 3152219"/>
              <a:gd name="connsiteY12" fmla="*/ 91440 h 2651130"/>
              <a:gd name="connsiteX0" fmla="*/ 3152219 w 3152219"/>
              <a:gd name="connsiteY0" fmla="*/ 0 h 2651130"/>
              <a:gd name="connsiteX1" fmla="*/ 3152219 w 3152219"/>
              <a:gd name="connsiteY1" fmla="*/ 919065 h 2651130"/>
              <a:gd name="connsiteX2" fmla="*/ 3152219 w 3152219"/>
              <a:gd name="connsiteY2" fmla="*/ 1143094 h 2651130"/>
              <a:gd name="connsiteX3" fmla="*/ 2740534 w 3152219"/>
              <a:gd name="connsiteY3" fmla="*/ 2021428 h 2651130"/>
              <a:gd name="connsiteX4" fmla="*/ 1716965 w 3152219"/>
              <a:gd name="connsiteY4" fmla="*/ 2529899 h 2651130"/>
              <a:gd name="connsiteX5" fmla="*/ 1573526 w 3152219"/>
              <a:gd name="connsiteY5" fmla="*/ 2651130 h 2651130"/>
              <a:gd name="connsiteX6" fmla="*/ 1435253 w 3152219"/>
              <a:gd name="connsiteY6" fmla="*/ 2529899 h 2651130"/>
              <a:gd name="connsiteX7" fmla="*/ 411685 w 3152219"/>
              <a:gd name="connsiteY7" fmla="*/ 2021428 h 2651130"/>
              <a:gd name="connsiteX8" fmla="*/ 0 w 3152219"/>
              <a:gd name="connsiteY8" fmla="*/ 1143094 h 2651130"/>
              <a:gd name="connsiteX9" fmla="*/ 0 w 3152219"/>
              <a:gd name="connsiteY9" fmla="*/ 919065 h 2651130"/>
              <a:gd name="connsiteX10" fmla="*/ 0 w 3152219"/>
              <a:gd name="connsiteY10" fmla="*/ 28373 h 2651130"/>
              <a:gd name="connsiteX11" fmla="*/ 91440 w 3152219"/>
              <a:gd name="connsiteY11" fmla="*/ 91440 h 2651130"/>
              <a:gd name="connsiteX0" fmla="*/ 3152729 w 3152729"/>
              <a:gd name="connsiteY0" fmla="*/ 0 h 2651130"/>
              <a:gd name="connsiteX1" fmla="*/ 3152729 w 3152729"/>
              <a:gd name="connsiteY1" fmla="*/ 919065 h 2651130"/>
              <a:gd name="connsiteX2" fmla="*/ 3152729 w 3152729"/>
              <a:gd name="connsiteY2" fmla="*/ 1143094 h 2651130"/>
              <a:gd name="connsiteX3" fmla="*/ 2741044 w 3152729"/>
              <a:gd name="connsiteY3" fmla="*/ 2021428 h 2651130"/>
              <a:gd name="connsiteX4" fmla="*/ 1717475 w 3152729"/>
              <a:gd name="connsiteY4" fmla="*/ 2529899 h 2651130"/>
              <a:gd name="connsiteX5" fmla="*/ 1574036 w 3152729"/>
              <a:gd name="connsiteY5" fmla="*/ 2651130 h 2651130"/>
              <a:gd name="connsiteX6" fmla="*/ 1435763 w 3152729"/>
              <a:gd name="connsiteY6" fmla="*/ 2529899 h 2651130"/>
              <a:gd name="connsiteX7" fmla="*/ 412195 w 3152729"/>
              <a:gd name="connsiteY7" fmla="*/ 2021428 h 2651130"/>
              <a:gd name="connsiteX8" fmla="*/ 510 w 3152729"/>
              <a:gd name="connsiteY8" fmla="*/ 1143094 h 2651130"/>
              <a:gd name="connsiteX9" fmla="*/ 510 w 3152729"/>
              <a:gd name="connsiteY9" fmla="*/ 919065 h 2651130"/>
              <a:gd name="connsiteX10" fmla="*/ 510 w 3152729"/>
              <a:gd name="connsiteY10" fmla="*/ 28373 h 2651130"/>
              <a:gd name="connsiteX11" fmla="*/ 0 w 3152729"/>
              <a:gd name="connsiteY11" fmla="*/ 6301 h 2651130"/>
              <a:gd name="connsiteX0" fmla="*/ 3152729 w 3152729"/>
              <a:gd name="connsiteY0" fmla="*/ 0 h 2651130"/>
              <a:gd name="connsiteX1" fmla="*/ 3152729 w 3152729"/>
              <a:gd name="connsiteY1" fmla="*/ 919065 h 2651130"/>
              <a:gd name="connsiteX2" fmla="*/ 3152729 w 3152729"/>
              <a:gd name="connsiteY2" fmla="*/ 1143094 h 2651130"/>
              <a:gd name="connsiteX3" fmla="*/ 2741044 w 3152729"/>
              <a:gd name="connsiteY3" fmla="*/ 2021428 h 2651130"/>
              <a:gd name="connsiteX4" fmla="*/ 1717475 w 3152729"/>
              <a:gd name="connsiteY4" fmla="*/ 2529899 h 2651130"/>
              <a:gd name="connsiteX5" fmla="*/ 1574036 w 3152729"/>
              <a:gd name="connsiteY5" fmla="*/ 2651130 h 2651130"/>
              <a:gd name="connsiteX6" fmla="*/ 1435763 w 3152729"/>
              <a:gd name="connsiteY6" fmla="*/ 2529899 h 2651130"/>
              <a:gd name="connsiteX7" fmla="*/ 412195 w 3152729"/>
              <a:gd name="connsiteY7" fmla="*/ 2021428 h 2651130"/>
              <a:gd name="connsiteX8" fmla="*/ 510 w 3152729"/>
              <a:gd name="connsiteY8" fmla="*/ 1143094 h 2651130"/>
              <a:gd name="connsiteX9" fmla="*/ 510 w 3152729"/>
              <a:gd name="connsiteY9" fmla="*/ 28373 h 2651130"/>
              <a:gd name="connsiteX10" fmla="*/ 0 w 3152729"/>
              <a:gd name="connsiteY10" fmla="*/ 6301 h 2651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52729" h="2651130">
                <a:moveTo>
                  <a:pt x="3152729" y="0"/>
                </a:moveTo>
                <a:lnTo>
                  <a:pt x="3152729" y="919065"/>
                </a:lnTo>
                <a:lnTo>
                  <a:pt x="3152729" y="1143094"/>
                </a:lnTo>
                <a:cubicBezTo>
                  <a:pt x="3152729" y="1596551"/>
                  <a:pt x="3024078" y="1823520"/>
                  <a:pt x="2741044" y="2021428"/>
                </a:cubicBezTo>
                <a:cubicBezTo>
                  <a:pt x="2446696" y="2191962"/>
                  <a:pt x="2060336" y="2264944"/>
                  <a:pt x="1717475" y="2529899"/>
                </a:cubicBezTo>
                <a:lnTo>
                  <a:pt x="1574036" y="2651130"/>
                </a:lnTo>
                <a:lnTo>
                  <a:pt x="1435763" y="2529899"/>
                </a:lnTo>
                <a:cubicBezTo>
                  <a:pt x="1092901" y="2264944"/>
                  <a:pt x="706541" y="2191962"/>
                  <a:pt x="412195" y="2021428"/>
                </a:cubicBezTo>
                <a:cubicBezTo>
                  <a:pt x="129160" y="1823520"/>
                  <a:pt x="510" y="1596551"/>
                  <a:pt x="510" y="1143094"/>
                </a:cubicBezTo>
                <a:lnTo>
                  <a:pt x="510" y="28373"/>
                </a:lnTo>
                <a:cubicBezTo>
                  <a:pt x="510" y="18915"/>
                  <a:pt x="0" y="6301"/>
                  <a:pt x="0" y="630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Freeform: Shape 30">
            <a:extLst>
              <a:ext uri="{FF2B5EF4-FFF2-40B4-BE49-F238E27FC236}">
                <a16:creationId xmlns:a16="http://schemas.microsoft.com/office/drawing/2014/main" id="{4CB5EFE6-3C84-9048-B3C8-67F782961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471506" y="743527"/>
            <a:ext cx="3152219" cy="4265146"/>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Shape 22">
            <a:extLst>
              <a:ext uri="{FF2B5EF4-FFF2-40B4-BE49-F238E27FC236}">
                <a16:creationId xmlns:a16="http://schemas.microsoft.com/office/drawing/2014/main" id="{A8A9A540-8C5D-7C49-A81B-0C745B762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15155" y="4206870"/>
            <a:ext cx="3152729" cy="2651130"/>
          </a:xfrm>
          <a:custGeom>
            <a:avLst/>
            <a:gdLst>
              <a:gd name="connsiteX0" fmla="*/ 0 w 3152219"/>
              <a:gd name="connsiteY0" fmla="*/ 0 h 2651130"/>
              <a:gd name="connsiteX1" fmla="*/ 3152219 w 3152219"/>
              <a:gd name="connsiteY1" fmla="*/ 0 h 2651130"/>
              <a:gd name="connsiteX2" fmla="*/ 3152219 w 3152219"/>
              <a:gd name="connsiteY2" fmla="*/ 28373 h 2651130"/>
              <a:gd name="connsiteX3" fmla="*/ 3152219 w 3152219"/>
              <a:gd name="connsiteY3" fmla="*/ 411869 h 2651130"/>
              <a:gd name="connsiteX4" fmla="*/ 3152219 w 3152219"/>
              <a:gd name="connsiteY4" fmla="*/ 625246 h 2651130"/>
              <a:gd name="connsiteX5" fmla="*/ 3152219 w 3152219"/>
              <a:gd name="connsiteY5" fmla="*/ 919065 h 2651130"/>
              <a:gd name="connsiteX6" fmla="*/ 3152219 w 3152219"/>
              <a:gd name="connsiteY6" fmla="*/ 1143094 h 2651130"/>
              <a:gd name="connsiteX7" fmla="*/ 2740534 w 3152219"/>
              <a:gd name="connsiteY7" fmla="*/ 2021428 h 2651130"/>
              <a:gd name="connsiteX8" fmla="*/ 1716965 w 3152219"/>
              <a:gd name="connsiteY8" fmla="*/ 2529899 h 2651130"/>
              <a:gd name="connsiteX9" fmla="*/ 1573526 w 3152219"/>
              <a:gd name="connsiteY9" fmla="*/ 2651130 h 2651130"/>
              <a:gd name="connsiteX10" fmla="*/ 1435253 w 3152219"/>
              <a:gd name="connsiteY10" fmla="*/ 2529899 h 2651130"/>
              <a:gd name="connsiteX11" fmla="*/ 411685 w 3152219"/>
              <a:gd name="connsiteY11" fmla="*/ 2021428 h 2651130"/>
              <a:gd name="connsiteX12" fmla="*/ 0 w 3152219"/>
              <a:gd name="connsiteY12" fmla="*/ 1143094 h 2651130"/>
              <a:gd name="connsiteX13" fmla="*/ 0 w 3152219"/>
              <a:gd name="connsiteY13" fmla="*/ 919065 h 2651130"/>
              <a:gd name="connsiteX14" fmla="*/ 0 w 3152219"/>
              <a:gd name="connsiteY14" fmla="*/ 625246 h 2651130"/>
              <a:gd name="connsiteX15" fmla="*/ 0 w 3152219"/>
              <a:gd name="connsiteY15" fmla="*/ 411869 h 2651130"/>
              <a:gd name="connsiteX16" fmla="*/ 0 w 3152219"/>
              <a:gd name="connsiteY16" fmla="*/ 28373 h 2651130"/>
              <a:gd name="connsiteX0" fmla="*/ 0 w 3152219"/>
              <a:gd name="connsiteY0" fmla="*/ 0 h 2651130"/>
              <a:gd name="connsiteX1" fmla="*/ 3152219 w 3152219"/>
              <a:gd name="connsiteY1" fmla="*/ 0 h 2651130"/>
              <a:gd name="connsiteX2" fmla="*/ 3152219 w 3152219"/>
              <a:gd name="connsiteY2" fmla="*/ 28373 h 2651130"/>
              <a:gd name="connsiteX3" fmla="*/ 3152219 w 3152219"/>
              <a:gd name="connsiteY3" fmla="*/ 411869 h 2651130"/>
              <a:gd name="connsiteX4" fmla="*/ 3152219 w 3152219"/>
              <a:gd name="connsiteY4" fmla="*/ 625246 h 2651130"/>
              <a:gd name="connsiteX5" fmla="*/ 3152219 w 3152219"/>
              <a:gd name="connsiteY5" fmla="*/ 919065 h 2651130"/>
              <a:gd name="connsiteX6" fmla="*/ 3152219 w 3152219"/>
              <a:gd name="connsiteY6" fmla="*/ 1143094 h 2651130"/>
              <a:gd name="connsiteX7" fmla="*/ 2740534 w 3152219"/>
              <a:gd name="connsiteY7" fmla="*/ 2021428 h 2651130"/>
              <a:gd name="connsiteX8" fmla="*/ 1716965 w 3152219"/>
              <a:gd name="connsiteY8" fmla="*/ 2529899 h 2651130"/>
              <a:gd name="connsiteX9" fmla="*/ 1573526 w 3152219"/>
              <a:gd name="connsiteY9" fmla="*/ 2651130 h 2651130"/>
              <a:gd name="connsiteX10" fmla="*/ 1435253 w 3152219"/>
              <a:gd name="connsiteY10" fmla="*/ 2529899 h 2651130"/>
              <a:gd name="connsiteX11" fmla="*/ 411685 w 3152219"/>
              <a:gd name="connsiteY11" fmla="*/ 2021428 h 2651130"/>
              <a:gd name="connsiteX12" fmla="*/ 0 w 3152219"/>
              <a:gd name="connsiteY12" fmla="*/ 1143094 h 2651130"/>
              <a:gd name="connsiteX13" fmla="*/ 0 w 3152219"/>
              <a:gd name="connsiteY13" fmla="*/ 919065 h 2651130"/>
              <a:gd name="connsiteX14" fmla="*/ 0 w 3152219"/>
              <a:gd name="connsiteY14" fmla="*/ 625246 h 2651130"/>
              <a:gd name="connsiteX15" fmla="*/ 0 w 3152219"/>
              <a:gd name="connsiteY15" fmla="*/ 411869 h 2651130"/>
              <a:gd name="connsiteX16" fmla="*/ 0 w 3152219"/>
              <a:gd name="connsiteY16" fmla="*/ 28373 h 2651130"/>
              <a:gd name="connsiteX17" fmla="*/ 91440 w 3152219"/>
              <a:gd name="connsiteY17" fmla="*/ 91440 h 2651130"/>
              <a:gd name="connsiteX0" fmla="*/ 3152219 w 3152219"/>
              <a:gd name="connsiteY0" fmla="*/ 0 h 2651130"/>
              <a:gd name="connsiteX1" fmla="*/ 3152219 w 3152219"/>
              <a:gd name="connsiteY1" fmla="*/ 28373 h 2651130"/>
              <a:gd name="connsiteX2" fmla="*/ 3152219 w 3152219"/>
              <a:gd name="connsiteY2" fmla="*/ 411869 h 2651130"/>
              <a:gd name="connsiteX3" fmla="*/ 3152219 w 3152219"/>
              <a:gd name="connsiteY3" fmla="*/ 625246 h 2651130"/>
              <a:gd name="connsiteX4" fmla="*/ 3152219 w 3152219"/>
              <a:gd name="connsiteY4" fmla="*/ 919065 h 2651130"/>
              <a:gd name="connsiteX5" fmla="*/ 3152219 w 3152219"/>
              <a:gd name="connsiteY5" fmla="*/ 1143094 h 2651130"/>
              <a:gd name="connsiteX6" fmla="*/ 2740534 w 3152219"/>
              <a:gd name="connsiteY6" fmla="*/ 2021428 h 2651130"/>
              <a:gd name="connsiteX7" fmla="*/ 1716965 w 3152219"/>
              <a:gd name="connsiteY7" fmla="*/ 2529899 h 2651130"/>
              <a:gd name="connsiteX8" fmla="*/ 1573526 w 3152219"/>
              <a:gd name="connsiteY8" fmla="*/ 2651130 h 2651130"/>
              <a:gd name="connsiteX9" fmla="*/ 1435253 w 3152219"/>
              <a:gd name="connsiteY9" fmla="*/ 2529899 h 2651130"/>
              <a:gd name="connsiteX10" fmla="*/ 411685 w 3152219"/>
              <a:gd name="connsiteY10" fmla="*/ 2021428 h 2651130"/>
              <a:gd name="connsiteX11" fmla="*/ 0 w 3152219"/>
              <a:gd name="connsiteY11" fmla="*/ 1143094 h 2651130"/>
              <a:gd name="connsiteX12" fmla="*/ 0 w 3152219"/>
              <a:gd name="connsiteY12" fmla="*/ 919065 h 2651130"/>
              <a:gd name="connsiteX13" fmla="*/ 0 w 3152219"/>
              <a:gd name="connsiteY13" fmla="*/ 625246 h 2651130"/>
              <a:gd name="connsiteX14" fmla="*/ 0 w 3152219"/>
              <a:gd name="connsiteY14" fmla="*/ 411869 h 2651130"/>
              <a:gd name="connsiteX15" fmla="*/ 0 w 3152219"/>
              <a:gd name="connsiteY15" fmla="*/ 28373 h 2651130"/>
              <a:gd name="connsiteX16" fmla="*/ 91440 w 3152219"/>
              <a:gd name="connsiteY16" fmla="*/ 91440 h 2651130"/>
              <a:gd name="connsiteX0" fmla="*/ 3152219 w 3152219"/>
              <a:gd name="connsiteY0" fmla="*/ 0 h 2651130"/>
              <a:gd name="connsiteX1" fmla="*/ 3152219 w 3152219"/>
              <a:gd name="connsiteY1" fmla="*/ 411869 h 2651130"/>
              <a:gd name="connsiteX2" fmla="*/ 3152219 w 3152219"/>
              <a:gd name="connsiteY2" fmla="*/ 625246 h 2651130"/>
              <a:gd name="connsiteX3" fmla="*/ 3152219 w 3152219"/>
              <a:gd name="connsiteY3" fmla="*/ 919065 h 2651130"/>
              <a:gd name="connsiteX4" fmla="*/ 3152219 w 3152219"/>
              <a:gd name="connsiteY4" fmla="*/ 1143094 h 2651130"/>
              <a:gd name="connsiteX5" fmla="*/ 2740534 w 3152219"/>
              <a:gd name="connsiteY5" fmla="*/ 2021428 h 2651130"/>
              <a:gd name="connsiteX6" fmla="*/ 1716965 w 3152219"/>
              <a:gd name="connsiteY6" fmla="*/ 2529899 h 2651130"/>
              <a:gd name="connsiteX7" fmla="*/ 1573526 w 3152219"/>
              <a:gd name="connsiteY7" fmla="*/ 2651130 h 2651130"/>
              <a:gd name="connsiteX8" fmla="*/ 1435253 w 3152219"/>
              <a:gd name="connsiteY8" fmla="*/ 2529899 h 2651130"/>
              <a:gd name="connsiteX9" fmla="*/ 411685 w 3152219"/>
              <a:gd name="connsiteY9" fmla="*/ 2021428 h 2651130"/>
              <a:gd name="connsiteX10" fmla="*/ 0 w 3152219"/>
              <a:gd name="connsiteY10" fmla="*/ 1143094 h 2651130"/>
              <a:gd name="connsiteX11" fmla="*/ 0 w 3152219"/>
              <a:gd name="connsiteY11" fmla="*/ 919065 h 2651130"/>
              <a:gd name="connsiteX12" fmla="*/ 0 w 3152219"/>
              <a:gd name="connsiteY12" fmla="*/ 625246 h 2651130"/>
              <a:gd name="connsiteX13" fmla="*/ 0 w 3152219"/>
              <a:gd name="connsiteY13" fmla="*/ 411869 h 2651130"/>
              <a:gd name="connsiteX14" fmla="*/ 0 w 3152219"/>
              <a:gd name="connsiteY14" fmla="*/ 28373 h 2651130"/>
              <a:gd name="connsiteX15" fmla="*/ 91440 w 3152219"/>
              <a:gd name="connsiteY15" fmla="*/ 91440 h 2651130"/>
              <a:gd name="connsiteX0" fmla="*/ 3152219 w 3152219"/>
              <a:gd name="connsiteY0" fmla="*/ 0 h 2651130"/>
              <a:gd name="connsiteX1" fmla="*/ 3152219 w 3152219"/>
              <a:gd name="connsiteY1" fmla="*/ 625246 h 2651130"/>
              <a:gd name="connsiteX2" fmla="*/ 3152219 w 3152219"/>
              <a:gd name="connsiteY2" fmla="*/ 919065 h 2651130"/>
              <a:gd name="connsiteX3" fmla="*/ 3152219 w 3152219"/>
              <a:gd name="connsiteY3" fmla="*/ 1143094 h 2651130"/>
              <a:gd name="connsiteX4" fmla="*/ 2740534 w 3152219"/>
              <a:gd name="connsiteY4" fmla="*/ 2021428 h 2651130"/>
              <a:gd name="connsiteX5" fmla="*/ 1716965 w 3152219"/>
              <a:gd name="connsiteY5" fmla="*/ 2529899 h 2651130"/>
              <a:gd name="connsiteX6" fmla="*/ 1573526 w 3152219"/>
              <a:gd name="connsiteY6" fmla="*/ 2651130 h 2651130"/>
              <a:gd name="connsiteX7" fmla="*/ 1435253 w 3152219"/>
              <a:gd name="connsiteY7" fmla="*/ 2529899 h 2651130"/>
              <a:gd name="connsiteX8" fmla="*/ 411685 w 3152219"/>
              <a:gd name="connsiteY8" fmla="*/ 2021428 h 2651130"/>
              <a:gd name="connsiteX9" fmla="*/ 0 w 3152219"/>
              <a:gd name="connsiteY9" fmla="*/ 1143094 h 2651130"/>
              <a:gd name="connsiteX10" fmla="*/ 0 w 3152219"/>
              <a:gd name="connsiteY10" fmla="*/ 919065 h 2651130"/>
              <a:gd name="connsiteX11" fmla="*/ 0 w 3152219"/>
              <a:gd name="connsiteY11" fmla="*/ 625246 h 2651130"/>
              <a:gd name="connsiteX12" fmla="*/ 0 w 3152219"/>
              <a:gd name="connsiteY12" fmla="*/ 411869 h 2651130"/>
              <a:gd name="connsiteX13" fmla="*/ 0 w 3152219"/>
              <a:gd name="connsiteY13" fmla="*/ 28373 h 2651130"/>
              <a:gd name="connsiteX14" fmla="*/ 91440 w 3152219"/>
              <a:gd name="connsiteY14" fmla="*/ 91440 h 2651130"/>
              <a:gd name="connsiteX0" fmla="*/ 3152219 w 3152219"/>
              <a:gd name="connsiteY0" fmla="*/ 0 h 2651130"/>
              <a:gd name="connsiteX1" fmla="*/ 3152219 w 3152219"/>
              <a:gd name="connsiteY1" fmla="*/ 919065 h 2651130"/>
              <a:gd name="connsiteX2" fmla="*/ 3152219 w 3152219"/>
              <a:gd name="connsiteY2" fmla="*/ 1143094 h 2651130"/>
              <a:gd name="connsiteX3" fmla="*/ 2740534 w 3152219"/>
              <a:gd name="connsiteY3" fmla="*/ 2021428 h 2651130"/>
              <a:gd name="connsiteX4" fmla="*/ 1716965 w 3152219"/>
              <a:gd name="connsiteY4" fmla="*/ 2529899 h 2651130"/>
              <a:gd name="connsiteX5" fmla="*/ 1573526 w 3152219"/>
              <a:gd name="connsiteY5" fmla="*/ 2651130 h 2651130"/>
              <a:gd name="connsiteX6" fmla="*/ 1435253 w 3152219"/>
              <a:gd name="connsiteY6" fmla="*/ 2529899 h 2651130"/>
              <a:gd name="connsiteX7" fmla="*/ 411685 w 3152219"/>
              <a:gd name="connsiteY7" fmla="*/ 2021428 h 2651130"/>
              <a:gd name="connsiteX8" fmla="*/ 0 w 3152219"/>
              <a:gd name="connsiteY8" fmla="*/ 1143094 h 2651130"/>
              <a:gd name="connsiteX9" fmla="*/ 0 w 3152219"/>
              <a:gd name="connsiteY9" fmla="*/ 919065 h 2651130"/>
              <a:gd name="connsiteX10" fmla="*/ 0 w 3152219"/>
              <a:gd name="connsiteY10" fmla="*/ 625246 h 2651130"/>
              <a:gd name="connsiteX11" fmla="*/ 0 w 3152219"/>
              <a:gd name="connsiteY11" fmla="*/ 411869 h 2651130"/>
              <a:gd name="connsiteX12" fmla="*/ 0 w 3152219"/>
              <a:gd name="connsiteY12" fmla="*/ 28373 h 2651130"/>
              <a:gd name="connsiteX13" fmla="*/ 91440 w 3152219"/>
              <a:gd name="connsiteY13" fmla="*/ 91440 h 2651130"/>
              <a:gd name="connsiteX0" fmla="*/ 3152219 w 3152219"/>
              <a:gd name="connsiteY0" fmla="*/ 0 h 2651130"/>
              <a:gd name="connsiteX1" fmla="*/ 3152219 w 3152219"/>
              <a:gd name="connsiteY1" fmla="*/ 919065 h 2651130"/>
              <a:gd name="connsiteX2" fmla="*/ 3152219 w 3152219"/>
              <a:gd name="connsiteY2" fmla="*/ 1143094 h 2651130"/>
              <a:gd name="connsiteX3" fmla="*/ 2740534 w 3152219"/>
              <a:gd name="connsiteY3" fmla="*/ 2021428 h 2651130"/>
              <a:gd name="connsiteX4" fmla="*/ 1716965 w 3152219"/>
              <a:gd name="connsiteY4" fmla="*/ 2529899 h 2651130"/>
              <a:gd name="connsiteX5" fmla="*/ 1573526 w 3152219"/>
              <a:gd name="connsiteY5" fmla="*/ 2651130 h 2651130"/>
              <a:gd name="connsiteX6" fmla="*/ 1435253 w 3152219"/>
              <a:gd name="connsiteY6" fmla="*/ 2529899 h 2651130"/>
              <a:gd name="connsiteX7" fmla="*/ 411685 w 3152219"/>
              <a:gd name="connsiteY7" fmla="*/ 2021428 h 2651130"/>
              <a:gd name="connsiteX8" fmla="*/ 0 w 3152219"/>
              <a:gd name="connsiteY8" fmla="*/ 1143094 h 2651130"/>
              <a:gd name="connsiteX9" fmla="*/ 0 w 3152219"/>
              <a:gd name="connsiteY9" fmla="*/ 919065 h 2651130"/>
              <a:gd name="connsiteX10" fmla="*/ 0 w 3152219"/>
              <a:gd name="connsiteY10" fmla="*/ 625246 h 2651130"/>
              <a:gd name="connsiteX11" fmla="*/ 0 w 3152219"/>
              <a:gd name="connsiteY11" fmla="*/ 28373 h 2651130"/>
              <a:gd name="connsiteX12" fmla="*/ 91440 w 3152219"/>
              <a:gd name="connsiteY12" fmla="*/ 91440 h 2651130"/>
              <a:gd name="connsiteX0" fmla="*/ 3152219 w 3152219"/>
              <a:gd name="connsiteY0" fmla="*/ 0 h 2651130"/>
              <a:gd name="connsiteX1" fmla="*/ 3152219 w 3152219"/>
              <a:gd name="connsiteY1" fmla="*/ 919065 h 2651130"/>
              <a:gd name="connsiteX2" fmla="*/ 3152219 w 3152219"/>
              <a:gd name="connsiteY2" fmla="*/ 1143094 h 2651130"/>
              <a:gd name="connsiteX3" fmla="*/ 2740534 w 3152219"/>
              <a:gd name="connsiteY3" fmla="*/ 2021428 h 2651130"/>
              <a:gd name="connsiteX4" fmla="*/ 1716965 w 3152219"/>
              <a:gd name="connsiteY4" fmla="*/ 2529899 h 2651130"/>
              <a:gd name="connsiteX5" fmla="*/ 1573526 w 3152219"/>
              <a:gd name="connsiteY5" fmla="*/ 2651130 h 2651130"/>
              <a:gd name="connsiteX6" fmla="*/ 1435253 w 3152219"/>
              <a:gd name="connsiteY6" fmla="*/ 2529899 h 2651130"/>
              <a:gd name="connsiteX7" fmla="*/ 411685 w 3152219"/>
              <a:gd name="connsiteY7" fmla="*/ 2021428 h 2651130"/>
              <a:gd name="connsiteX8" fmla="*/ 0 w 3152219"/>
              <a:gd name="connsiteY8" fmla="*/ 1143094 h 2651130"/>
              <a:gd name="connsiteX9" fmla="*/ 0 w 3152219"/>
              <a:gd name="connsiteY9" fmla="*/ 919065 h 2651130"/>
              <a:gd name="connsiteX10" fmla="*/ 0 w 3152219"/>
              <a:gd name="connsiteY10" fmla="*/ 28373 h 2651130"/>
              <a:gd name="connsiteX11" fmla="*/ 91440 w 3152219"/>
              <a:gd name="connsiteY11" fmla="*/ 91440 h 2651130"/>
              <a:gd name="connsiteX0" fmla="*/ 3152729 w 3152729"/>
              <a:gd name="connsiteY0" fmla="*/ 0 h 2651130"/>
              <a:gd name="connsiteX1" fmla="*/ 3152729 w 3152729"/>
              <a:gd name="connsiteY1" fmla="*/ 919065 h 2651130"/>
              <a:gd name="connsiteX2" fmla="*/ 3152729 w 3152729"/>
              <a:gd name="connsiteY2" fmla="*/ 1143094 h 2651130"/>
              <a:gd name="connsiteX3" fmla="*/ 2741044 w 3152729"/>
              <a:gd name="connsiteY3" fmla="*/ 2021428 h 2651130"/>
              <a:gd name="connsiteX4" fmla="*/ 1717475 w 3152729"/>
              <a:gd name="connsiteY4" fmla="*/ 2529899 h 2651130"/>
              <a:gd name="connsiteX5" fmla="*/ 1574036 w 3152729"/>
              <a:gd name="connsiteY5" fmla="*/ 2651130 h 2651130"/>
              <a:gd name="connsiteX6" fmla="*/ 1435763 w 3152729"/>
              <a:gd name="connsiteY6" fmla="*/ 2529899 h 2651130"/>
              <a:gd name="connsiteX7" fmla="*/ 412195 w 3152729"/>
              <a:gd name="connsiteY7" fmla="*/ 2021428 h 2651130"/>
              <a:gd name="connsiteX8" fmla="*/ 510 w 3152729"/>
              <a:gd name="connsiteY8" fmla="*/ 1143094 h 2651130"/>
              <a:gd name="connsiteX9" fmla="*/ 510 w 3152729"/>
              <a:gd name="connsiteY9" fmla="*/ 919065 h 2651130"/>
              <a:gd name="connsiteX10" fmla="*/ 510 w 3152729"/>
              <a:gd name="connsiteY10" fmla="*/ 28373 h 2651130"/>
              <a:gd name="connsiteX11" fmla="*/ 0 w 3152729"/>
              <a:gd name="connsiteY11" fmla="*/ 6301 h 2651130"/>
              <a:gd name="connsiteX0" fmla="*/ 3152729 w 3152729"/>
              <a:gd name="connsiteY0" fmla="*/ 0 h 2651130"/>
              <a:gd name="connsiteX1" fmla="*/ 3152729 w 3152729"/>
              <a:gd name="connsiteY1" fmla="*/ 919065 h 2651130"/>
              <a:gd name="connsiteX2" fmla="*/ 3152729 w 3152729"/>
              <a:gd name="connsiteY2" fmla="*/ 1143094 h 2651130"/>
              <a:gd name="connsiteX3" fmla="*/ 2741044 w 3152729"/>
              <a:gd name="connsiteY3" fmla="*/ 2021428 h 2651130"/>
              <a:gd name="connsiteX4" fmla="*/ 1717475 w 3152729"/>
              <a:gd name="connsiteY4" fmla="*/ 2529899 h 2651130"/>
              <a:gd name="connsiteX5" fmla="*/ 1574036 w 3152729"/>
              <a:gd name="connsiteY5" fmla="*/ 2651130 h 2651130"/>
              <a:gd name="connsiteX6" fmla="*/ 1435763 w 3152729"/>
              <a:gd name="connsiteY6" fmla="*/ 2529899 h 2651130"/>
              <a:gd name="connsiteX7" fmla="*/ 412195 w 3152729"/>
              <a:gd name="connsiteY7" fmla="*/ 2021428 h 2651130"/>
              <a:gd name="connsiteX8" fmla="*/ 510 w 3152729"/>
              <a:gd name="connsiteY8" fmla="*/ 1143094 h 2651130"/>
              <a:gd name="connsiteX9" fmla="*/ 510 w 3152729"/>
              <a:gd name="connsiteY9" fmla="*/ 28373 h 2651130"/>
              <a:gd name="connsiteX10" fmla="*/ 0 w 3152729"/>
              <a:gd name="connsiteY10" fmla="*/ 6301 h 2651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52729" h="2651130">
                <a:moveTo>
                  <a:pt x="3152729" y="0"/>
                </a:moveTo>
                <a:lnTo>
                  <a:pt x="3152729" y="919065"/>
                </a:lnTo>
                <a:lnTo>
                  <a:pt x="3152729" y="1143094"/>
                </a:lnTo>
                <a:cubicBezTo>
                  <a:pt x="3152729" y="1596551"/>
                  <a:pt x="3024078" y="1823520"/>
                  <a:pt x="2741044" y="2021428"/>
                </a:cubicBezTo>
                <a:cubicBezTo>
                  <a:pt x="2446696" y="2191962"/>
                  <a:pt x="2060336" y="2264944"/>
                  <a:pt x="1717475" y="2529899"/>
                </a:cubicBezTo>
                <a:lnTo>
                  <a:pt x="1574036" y="2651130"/>
                </a:lnTo>
                <a:lnTo>
                  <a:pt x="1435763" y="2529899"/>
                </a:lnTo>
                <a:cubicBezTo>
                  <a:pt x="1092901" y="2264944"/>
                  <a:pt x="706541" y="2191962"/>
                  <a:pt x="412195" y="2021428"/>
                </a:cubicBezTo>
                <a:cubicBezTo>
                  <a:pt x="129160" y="1823520"/>
                  <a:pt x="510" y="1596551"/>
                  <a:pt x="510" y="1143094"/>
                </a:cubicBezTo>
                <a:lnTo>
                  <a:pt x="510" y="28373"/>
                </a:lnTo>
                <a:cubicBezTo>
                  <a:pt x="510" y="18915"/>
                  <a:pt x="0" y="6301"/>
                  <a:pt x="0" y="630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Imagen 5" descr="IES León Felipe | Benavente">
            <a:extLst>
              <a:ext uri="{FF2B5EF4-FFF2-40B4-BE49-F238E27FC236}">
                <a16:creationId xmlns:a16="http://schemas.microsoft.com/office/drawing/2014/main" id="{BF8C1319-E3B5-E542-DCCF-16C877698CC5}"/>
              </a:ext>
            </a:extLst>
          </p:cNvPr>
          <p:cNvPicPr>
            <a:picLocks noChangeAspect="1"/>
          </p:cNvPicPr>
          <p:nvPr/>
        </p:nvPicPr>
        <p:blipFill>
          <a:blip r:embed="rId2"/>
          <a:srcRect t="15334" r="-3" b="-3"/>
          <a:stretch>
            <a:fillRect/>
          </a:stretch>
        </p:blipFill>
        <p:spPr>
          <a:xfrm>
            <a:off x="4867552" y="4277422"/>
            <a:ext cx="3047936" cy="2580579"/>
          </a:xfrm>
          <a:custGeom>
            <a:avLst/>
            <a:gdLst/>
            <a:ahLst/>
            <a:cxnLst/>
            <a:rect l="l" t="t" r="r" b="b"/>
            <a:pathLst>
              <a:path w="3047936" h="2580579">
                <a:moveTo>
                  <a:pt x="1521470" y="0"/>
                </a:moveTo>
                <a:lnTo>
                  <a:pt x="1660164" y="117220"/>
                </a:lnTo>
                <a:cubicBezTo>
                  <a:pt x="1991682" y="373410"/>
                  <a:pt x="2365260" y="443978"/>
                  <a:pt x="2649870" y="608870"/>
                </a:cubicBezTo>
                <a:cubicBezTo>
                  <a:pt x="2923541" y="800230"/>
                  <a:pt x="3047936" y="1019691"/>
                  <a:pt x="3047936" y="1458146"/>
                </a:cubicBezTo>
                <a:lnTo>
                  <a:pt x="3047936" y="1674764"/>
                </a:lnTo>
                <a:lnTo>
                  <a:pt x="3047936" y="1958863"/>
                </a:lnTo>
                <a:lnTo>
                  <a:pt x="3047936" y="2165180"/>
                </a:lnTo>
                <a:lnTo>
                  <a:pt x="3047936" y="2535990"/>
                </a:lnTo>
                <a:lnTo>
                  <a:pt x="3047936" y="2580579"/>
                </a:lnTo>
                <a:lnTo>
                  <a:pt x="0" y="2580579"/>
                </a:lnTo>
                <a:lnTo>
                  <a:pt x="0" y="2535990"/>
                </a:lnTo>
                <a:lnTo>
                  <a:pt x="0" y="2165180"/>
                </a:lnTo>
                <a:lnTo>
                  <a:pt x="0" y="1958863"/>
                </a:lnTo>
                <a:lnTo>
                  <a:pt x="0" y="1674764"/>
                </a:lnTo>
                <a:lnTo>
                  <a:pt x="0" y="1458146"/>
                </a:lnTo>
                <a:cubicBezTo>
                  <a:pt x="0" y="1019691"/>
                  <a:pt x="124394" y="800230"/>
                  <a:pt x="398065" y="608870"/>
                </a:cubicBezTo>
                <a:cubicBezTo>
                  <a:pt x="682674" y="443978"/>
                  <a:pt x="1056252" y="373410"/>
                  <a:pt x="1387771" y="117220"/>
                </a:cubicBezTo>
                <a:close/>
              </a:path>
            </a:pathLst>
          </a:custGeom>
        </p:spPr>
      </p:pic>
      <p:pic>
        <p:nvPicPr>
          <p:cNvPr id="4" name="Imagen 3">
            <a:extLst>
              <a:ext uri="{FF2B5EF4-FFF2-40B4-BE49-F238E27FC236}">
                <a16:creationId xmlns:a16="http://schemas.microsoft.com/office/drawing/2014/main" id="{CEDA11E7-EDD7-3E0A-6940-A4C994FE5092}"/>
              </a:ext>
            </a:extLst>
          </p:cNvPr>
          <p:cNvPicPr>
            <a:picLocks noChangeAspect="1"/>
          </p:cNvPicPr>
          <p:nvPr/>
        </p:nvPicPr>
        <p:blipFill>
          <a:blip r:embed="rId3"/>
          <a:srcRect l="8112" r="6550" b="-4"/>
          <a:stretch>
            <a:fillRect/>
          </a:stretch>
        </p:blipFill>
        <p:spPr>
          <a:xfrm>
            <a:off x="8184333" y="4283113"/>
            <a:ext cx="3047936" cy="2580579"/>
          </a:xfrm>
          <a:custGeom>
            <a:avLst/>
            <a:gdLst/>
            <a:ahLst/>
            <a:cxnLst/>
            <a:rect l="l" t="t" r="r" b="b"/>
            <a:pathLst>
              <a:path w="3047936" h="2580579">
                <a:moveTo>
                  <a:pt x="1521470" y="0"/>
                </a:moveTo>
                <a:lnTo>
                  <a:pt x="1660164" y="117220"/>
                </a:lnTo>
                <a:cubicBezTo>
                  <a:pt x="1991682" y="373410"/>
                  <a:pt x="2365260" y="443978"/>
                  <a:pt x="2649870" y="608870"/>
                </a:cubicBezTo>
                <a:cubicBezTo>
                  <a:pt x="2923541" y="800230"/>
                  <a:pt x="3047936" y="1019691"/>
                  <a:pt x="3047936" y="1458146"/>
                </a:cubicBezTo>
                <a:lnTo>
                  <a:pt x="3047936" y="1674764"/>
                </a:lnTo>
                <a:lnTo>
                  <a:pt x="3047936" y="1958863"/>
                </a:lnTo>
                <a:lnTo>
                  <a:pt x="3047936" y="2165180"/>
                </a:lnTo>
                <a:lnTo>
                  <a:pt x="3047936" y="2535990"/>
                </a:lnTo>
                <a:lnTo>
                  <a:pt x="3047936" y="2580579"/>
                </a:lnTo>
                <a:lnTo>
                  <a:pt x="0" y="2580579"/>
                </a:lnTo>
                <a:lnTo>
                  <a:pt x="0" y="2535990"/>
                </a:lnTo>
                <a:lnTo>
                  <a:pt x="0" y="2165180"/>
                </a:lnTo>
                <a:lnTo>
                  <a:pt x="0" y="1958863"/>
                </a:lnTo>
                <a:lnTo>
                  <a:pt x="0" y="1674764"/>
                </a:lnTo>
                <a:lnTo>
                  <a:pt x="0" y="1458146"/>
                </a:lnTo>
                <a:cubicBezTo>
                  <a:pt x="0" y="1019691"/>
                  <a:pt x="124394" y="800230"/>
                  <a:pt x="398065" y="608870"/>
                </a:cubicBezTo>
                <a:cubicBezTo>
                  <a:pt x="682674" y="443978"/>
                  <a:pt x="1056252" y="373410"/>
                  <a:pt x="1387771" y="117220"/>
                </a:cubicBezTo>
                <a:close/>
              </a:path>
            </a:pathLst>
          </a:custGeom>
        </p:spPr>
      </p:pic>
      <p:pic>
        <p:nvPicPr>
          <p:cNvPr id="3" name="Imagen 2" descr="Un grupo de personas en un campo de golf&#10;&#10;El contenido generado por IA puede ser incorrecto.">
            <a:extLst>
              <a:ext uri="{FF2B5EF4-FFF2-40B4-BE49-F238E27FC236}">
                <a16:creationId xmlns:a16="http://schemas.microsoft.com/office/drawing/2014/main" id="{106D339E-745C-3BA1-93E2-5B0347491CFD}"/>
              </a:ext>
            </a:extLst>
          </p:cNvPr>
          <p:cNvPicPr>
            <a:picLocks noChangeAspect="1"/>
          </p:cNvPicPr>
          <p:nvPr/>
        </p:nvPicPr>
        <p:blipFill>
          <a:blip r:embed="rId4"/>
          <a:srcRect l="16819" r="34000" b="1"/>
          <a:stretch>
            <a:fillRect/>
          </a:stretch>
        </p:blipFill>
        <p:spPr>
          <a:xfrm>
            <a:off x="6523647" y="814078"/>
            <a:ext cx="3047936" cy="4124044"/>
          </a:xfrm>
          <a:custGeom>
            <a:avLst/>
            <a:gdLst/>
            <a:ahLst/>
            <a:cxnLst/>
            <a:rect l="l" t="t" r="r" b="b"/>
            <a:pathLst>
              <a:path w="3047936" h="4124044">
                <a:moveTo>
                  <a:pt x="1521470" y="0"/>
                </a:moveTo>
                <a:lnTo>
                  <a:pt x="1660164" y="117221"/>
                </a:lnTo>
                <a:cubicBezTo>
                  <a:pt x="1991682" y="373410"/>
                  <a:pt x="2365260" y="443978"/>
                  <a:pt x="2649871" y="608870"/>
                </a:cubicBezTo>
                <a:cubicBezTo>
                  <a:pt x="2923541" y="800230"/>
                  <a:pt x="3047936" y="1019691"/>
                  <a:pt x="3047936" y="1458146"/>
                </a:cubicBezTo>
                <a:lnTo>
                  <a:pt x="3047936" y="1674764"/>
                </a:lnTo>
                <a:lnTo>
                  <a:pt x="3047936" y="1958863"/>
                </a:lnTo>
                <a:lnTo>
                  <a:pt x="3047936" y="2165181"/>
                </a:lnTo>
                <a:lnTo>
                  <a:pt x="3047936" y="2535990"/>
                </a:lnTo>
                <a:lnTo>
                  <a:pt x="3047936" y="2665898"/>
                </a:lnTo>
                <a:cubicBezTo>
                  <a:pt x="3047936" y="3104352"/>
                  <a:pt x="2923543" y="3323813"/>
                  <a:pt x="2649871" y="3515174"/>
                </a:cubicBezTo>
                <a:cubicBezTo>
                  <a:pt x="2365262" y="3680066"/>
                  <a:pt x="1991684" y="3750634"/>
                  <a:pt x="1660166" y="4006824"/>
                </a:cubicBezTo>
                <a:lnTo>
                  <a:pt x="1526466" y="4124044"/>
                </a:lnTo>
                <a:lnTo>
                  <a:pt x="1387773" y="4006824"/>
                </a:lnTo>
                <a:cubicBezTo>
                  <a:pt x="1056254" y="3750634"/>
                  <a:pt x="682676" y="3680066"/>
                  <a:pt x="398066" y="3515174"/>
                </a:cubicBezTo>
                <a:cubicBezTo>
                  <a:pt x="124395" y="3323813"/>
                  <a:pt x="0" y="3104353"/>
                  <a:pt x="0" y="2665898"/>
                </a:cubicBezTo>
                <a:lnTo>
                  <a:pt x="0" y="2535990"/>
                </a:lnTo>
                <a:lnTo>
                  <a:pt x="0" y="2165181"/>
                </a:lnTo>
                <a:lnTo>
                  <a:pt x="0" y="1958863"/>
                </a:lnTo>
                <a:lnTo>
                  <a:pt x="0" y="1674764"/>
                </a:lnTo>
                <a:lnTo>
                  <a:pt x="0" y="1458146"/>
                </a:lnTo>
                <a:cubicBezTo>
                  <a:pt x="0" y="1019691"/>
                  <a:pt x="124394" y="800230"/>
                  <a:pt x="398065" y="608870"/>
                </a:cubicBezTo>
                <a:cubicBezTo>
                  <a:pt x="682674" y="443978"/>
                  <a:pt x="1056252" y="373410"/>
                  <a:pt x="1387771" y="117221"/>
                </a:cubicBezTo>
                <a:close/>
              </a:path>
            </a:pathLst>
          </a:custGeom>
        </p:spPr>
      </p:pic>
    </p:spTree>
    <p:extLst>
      <p:ext uri="{BB962C8B-B14F-4D97-AF65-F5344CB8AC3E}">
        <p14:creationId xmlns:p14="http://schemas.microsoft.com/office/powerpoint/2010/main" val="3181235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206359A-F1E3-49EE-BBC2-40888C4A36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65700" y="2026"/>
            <a:ext cx="2926300" cy="5030922"/>
            <a:chOff x="9265700" y="2026"/>
            <a:chExt cx="2926300" cy="5030922"/>
          </a:xfrm>
        </p:grpSpPr>
        <p:sp>
          <p:nvSpPr>
            <p:cNvPr id="10" name="Freeform: Shape 9">
              <a:extLst>
                <a:ext uri="{FF2B5EF4-FFF2-40B4-BE49-F238E27FC236}">
                  <a16:creationId xmlns:a16="http://schemas.microsoft.com/office/drawing/2014/main" id="{CED90C42-6A0F-48E8-BF96-7D3E2A395E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DA0863A-55F7-4EB0-9451-F3EE4D65DB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5FE7CFE2-40F6-44B2-8AAD-0C384EEFC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9F0D6A17-AA80-4608-8660-8D1587A1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useBgFill="1">
        <p:nvSpPr>
          <p:cNvPr id="15" name="Rectangle 14">
            <a:extLst>
              <a:ext uri="{FF2B5EF4-FFF2-40B4-BE49-F238E27FC236}">
                <a16:creationId xmlns:a16="http://schemas.microsoft.com/office/drawing/2014/main" id="{4958DF84-F5C6-794F-8945-485D6C1075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AF0997A-7C0F-4AD2-BA90-5FE341A17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595" y="805231"/>
            <a:ext cx="3876811" cy="5245563"/>
          </a:xfrm>
          <a:custGeom>
            <a:avLst/>
            <a:gdLst>
              <a:gd name="connsiteX0" fmla="*/ 1941583 w 3876811"/>
              <a:gd name="connsiteY0" fmla="*/ 0 h 5245563"/>
              <a:gd name="connsiteX1" fmla="*/ 2111641 w 3876811"/>
              <a:gd name="connsiteY1" fmla="*/ 149097 h 5245563"/>
              <a:gd name="connsiteX2" fmla="*/ 3370493 w 3876811"/>
              <a:gd name="connsiteY2" fmla="*/ 774451 h 5245563"/>
              <a:gd name="connsiteX3" fmla="*/ 3876811 w 3876811"/>
              <a:gd name="connsiteY3" fmla="*/ 1854684 h 5245563"/>
              <a:gd name="connsiteX4" fmla="*/ 3876811 w 3876811"/>
              <a:gd name="connsiteY4" fmla="*/ 2019920 h 5245563"/>
              <a:gd name="connsiteX5" fmla="*/ 3876811 w 3876811"/>
              <a:gd name="connsiteY5" fmla="*/ 2491569 h 5245563"/>
              <a:gd name="connsiteX6" fmla="*/ 3876811 w 3876811"/>
              <a:gd name="connsiteY6" fmla="*/ 2753995 h 5245563"/>
              <a:gd name="connsiteX7" fmla="*/ 3876811 w 3876811"/>
              <a:gd name="connsiteY7" fmla="*/ 3115353 h 5245563"/>
              <a:gd name="connsiteX8" fmla="*/ 3876811 w 3876811"/>
              <a:gd name="connsiteY8" fmla="*/ 3390879 h 5245563"/>
              <a:gd name="connsiteX9" fmla="*/ 3370493 w 3876811"/>
              <a:gd name="connsiteY9" fmla="*/ 4471114 h 5245563"/>
              <a:gd name="connsiteX10" fmla="*/ 2111639 w 3876811"/>
              <a:gd name="connsiteY10" fmla="*/ 5096465 h 5245563"/>
              <a:gd name="connsiteX11" fmla="*/ 1935228 w 3876811"/>
              <a:gd name="connsiteY11" fmla="*/ 5245563 h 5245563"/>
              <a:gd name="connsiteX12" fmla="*/ 1765171 w 3876811"/>
              <a:gd name="connsiteY12" fmla="*/ 5096465 h 5245563"/>
              <a:gd name="connsiteX13" fmla="*/ 506317 w 3876811"/>
              <a:gd name="connsiteY13" fmla="*/ 4471114 h 5245563"/>
              <a:gd name="connsiteX14" fmla="*/ 0 w 3876811"/>
              <a:gd name="connsiteY14" fmla="*/ 3390879 h 5245563"/>
              <a:gd name="connsiteX15" fmla="*/ 0 w 3876811"/>
              <a:gd name="connsiteY15" fmla="*/ 3115353 h 5245563"/>
              <a:gd name="connsiteX16" fmla="*/ 0 w 3876811"/>
              <a:gd name="connsiteY16" fmla="*/ 2753995 h 5245563"/>
              <a:gd name="connsiteX17" fmla="*/ 0 w 3876811"/>
              <a:gd name="connsiteY17" fmla="*/ 2491569 h 5245563"/>
              <a:gd name="connsiteX18" fmla="*/ 0 w 3876811"/>
              <a:gd name="connsiteY18" fmla="*/ 2019920 h 5245563"/>
              <a:gd name="connsiteX19" fmla="*/ 0 w 3876811"/>
              <a:gd name="connsiteY19" fmla="*/ 1854684 h 5245563"/>
              <a:gd name="connsiteX20" fmla="*/ 506318 w 3876811"/>
              <a:gd name="connsiteY20" fmla="*/ 774451 h 5245563"/>
              <a:gd name="connsiteX21" fmla="*/ 1765173 w 3876811"/>
              <a:gd name="connsiteY21" fmla="*/ 149097 h 524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76811" h="5245563">
                <a:moveTo>
                  <a:pt x="1941583" y="0"/>
                </a:moveTo>
                <a:lnTo>
                  <a:pt x="2111641" y="149097"/>
                </a:lnTo>
                <a:cubicBezTo>
                  <a:pt x="2533315" y="474958"/>
                  <a:pt x="3008487" y="564716"/>
                  <a:pt x="3370493" y="774451"/>
                </a:cubicBezTo>
                <a:cubicBezTo>
                  <a:pt x="3718590" y="1017851"/>
                  <a:pt x="3876811" y="1296993"/>
                  <a:pt x="3876811" y="1854684"/>
                </a:cubicBezTo>
                <a:lnTo>
                  <a:pt x="3876811" y="2019920"/>
                </a:lnTo>
                <a:lnTo>
                  <a:pt x="3876811" y="2491569"/>
                </a:lnTo>
                <a:lnTo>
                  <a:pt x="3876811" y="2753995"/>
                </a:lnTo>
                <a:lnTo>
                  <a:pt x="3876811" y="3115353"/>
                </a:lnTo>
                <a:lnTo>
                  <a:pt x="3876811" y="3390879"/>
                </a:lnTo>
                <a:cubicBezTo>
                  <a:pt x="3876811" y="3948571"/>
                  <a:pt x="3718588" y="4227713"/>
                  <a:pt x="3370493" y="4471114"/>
                </a:cubicBezTo>
                <a:cubicBezTo>
                  <a:pt x="3008484" y="4680847"/>
                  <a:pt x="2533312" y="4770605"/>
                  <a:pt x="2111639" y="5096465"/>
                </a:cubicBezTo>
                <a:lnTo>
                  <a:pt x="1935228" y="5245563"/>
                </a:lnTo>
                <a:lnTo>
                  <a:pt x="1765171" y="5096465"/>
                </a:lnTo>
                <a:cubicBezTo>
                  <a:pt x="1343496" y="4770605"/>
                  <a:pt x="868325" y="4680847"/>
                  <a:pt x="506317" y="4471114"/>
                </a:cubicBezTo>
                <a:cubicBezTo>
                  <a:pt x="158223" y="4227713"/>
                  <a:pt x="0" y="3948571"/>
                  <a:pt x="0" y="3390879"/>
                </a:cubicBezTo>
                <a:lnTo>
                  <a:pt x="0" y="3115353"/>
                </a:lnTo>
                <a:lnTo>
                  <a:pt x="0" y="2753995"/>
                </a:lnTo>
                <a:lnTo>
                  <a:pt x="0" y="2491569"/>
                </a:lnTo>
                <a:lnTo>
                  <a:pt x="0" y="2019920"/>
                </a:lnTo>
                <a:lnTo>
                  <a:pt x="0" y="1854684"/>
                </a:lnTo>
                <a:cubicBezTo>
                  <a:pt x="0" y="1296993"/>
                  <a:pt x="158224" y="1017851"/>
                  <a:pt x="506318" y="774451"/>
                </a:cubicBezTo>
                <a:cubicBezTo>
                  <a:pt x="868327" y="564716"/>
                  <a:pt x="1343498" y="474958"/>
                  <a:pt x="1765173" y="149097"/>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2809B667-AE23-DFE9-5620-D6BDB0F48650}"/>
              </a:ext>
            </a:extLst>
          </p:cNvPr>
          <p:cNvSpPr>
            <a:spLocks noGrp="1"/>
          </p:cNvSpPr>
          <p:nvPr>
            <p:ph type="title"/>
          </p:nvPr>
        </p:nvSpPr>
        <p:spPr>
          <a:xfrm>
            <a:off x="1473390" y="1826096"/>
            <a:ext cx="3149221" cy="2142699"/>
          </a:xfrm>
        </p:spPr>
        <p:txBody>
          <a:bodyPr vert="horz" lIns="91440" tIns="45720" rIns="91440" bIns="45720" rtlCol="0" anchor="b">
            <a:normAutofit/>
          </a:bodyPr>
          <a:lstStyle/>
          <a:p>
            <a:pPr algn="ctr"/>
            <a:r>
              <a:rPr lang="en-US"/>
              <a:t>GRACIAS POR ASISTIR</a:t>
            </a:r>
          </a:p>
        </p:txBody>
      </p:sp>
      <p:sp>
        <p:nvSpPr>
          <p:cNvPr id="19" name="Freeform: Shape 18">
            <a:extLst>
              <a:ext uri="{FF2B5EF4-FFF2-40B4-BE49-F238E27FC236}">
                <a16:creationId xmlns:a16="http://schemas.microsoft.com/office/drawing/2014/main" id="{72E67446-732B-4F72-8560-6FABB6CB2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0828" y="720724"/>
            <a:ext cx="4014345" cy="5414576"/>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Imagen 3" descr="IES León Felipe | Benavente">
            <a:extLst>
              <a:ext uri="{FF2B5EF4-FFF2-40B4-BE49-F238E27FC236}">
                <a16:creationId xmlns:a16="http://schemas.microsoft.com/office/drawing/2014/main" id="{7EC393CF-207E-9ECC-374B-2CED8295C036}"/>
              </a:ext>
            </a:extLst>
          </p:cNvPr>
          <p:cNvPicPr>
            <a:picLocks noChangeAspect="1"/>
          </p:cNvPicPr>
          <p:nvPr/>
        </p:nvPicPr>
        <p:blipFill>
          <a:blip r:embed="rId2"/>
          <a:srcRect l="5102" r="6009"/>
          <a:stretch>
            <a:fillRect/>
          </a:stretch>
        </p:blipFill>
        <p:spPr>
          <a:xfrm>
            <a:off x="6295788" y="545134"/>
            <a:ext cx="5129995" cy="5771239"/>
          </a:xfrm>
          <a:prstGeom prst="rect">
            <a:avLst/>
          </a:prstGeom>
        </p:spPr>
      </p:pic>
    </p:spTree>
    <p:extLst>
      <p:ext uri="{BB962C8B-B14F-4D97-AF65-F5344CB8AC3E}">
        <p14:creationId xmlns:p14="http://schemas.microsoft.com/office/powerpoint/2010/main" val="1671277584"/>
      </p:ext>
    </p:extLst>
  </p:cSld>
  <p:clrMapOvr>
    <a:masterClrMapping/>
  </p:clrMapOvr>
</p:sld>
</file>

<file path=ppt/theme/theme1.xml><?xml version="1.0" encoding="utf-8"?>
<a:theme xmlns:a="http://schemas.openxmlformats.org/drawingml/2006/main" name="MarrakeshVTI">
  <a:themeElements>
    <a:clrScheme name="Marrakesh">
      <a:dk1>
        <a:srgbClr val="000000"/>
      </a:dk1>
      <a:lt1>
        <a:srgbClr val="FFFFFF"/>
      </a:lt1>
      <a:dk2>
        <a:srgbClr val="431C30"/>
      </a:dk2>
      <a:lt2>
        <a:srgbClr val="F3F0EF"/>
      </a:lt2>
      <a:accent1>
        <a:srgbClr val="B35B55"/>
      </a:accent1>
      <a:accent2>
        <a:srgbClr val="CF7E6C"/>
      </a:accent2>
      <a:accent3>
        <a:srgbClr val="CA8F58"/>
      </a:accent3>
      <a:accent4>
        <a:srgbClr val="A97C54"/>
      </a:accent4>
      <a:accent5>
        <a:srgbClr val="917E45"/>
      </a:accent5>
      <a:accent6>
        <a:srgbClr val="647576"/>
      </a:accent6>
      <a:hlink>
        <a:srgbClr val="A25872"/>
      </a:hlink>
      <a:folHlink>
        <a:srgbClr val="667A7E"/>
      </a:folHlink>
    </a:clrScheme>
    <a:fontScheme name="Goudy">
      <a:majorFont>
        <a:latin typeface="Goudy Old Style"/>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rakeshVTI" id="{DCD97A9B-DAE4-42FA-B2F9-0A5C34F43D6C}" vid="{A7163F41-974B-4A88-831F-D9DFFFE40CEC}"/>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Panorámica</PresentationFormat>
  <Paragraphs>0</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MarrakeshVTI</vt:lpstr>
      <vt:lpstr>INTERCAMBIO ALEMANIA</vt:lpstr>
      <vt:lpstr>DEL 09 AL 15 DE MAYO</vt:lpstr>
      <vt:lpstr>ESTANCIA EN BENAVENTE</vt:lpstr>
      <vt:lpstr> Domingo 10 de mayo</vt:lpstr>
      <vt:lpstr>Lunes 11 de mayo Centro escolar (8:30–14:00) </vt:lpstr>
      <vt:lpstr>Martes 12 de mayo  Centro escolar  (8:30–14:00) </vt:lpstr>
      <vt:lpstr>Miércoles 13 de mayo  Excursión cultural a León </vt:lpstr>
      <vt:lpstr>Jueves 14 de mayo  Centro escolar  (8:30–14:00) </vt:lpstr>
      <vt:lpstr>Viernes 15 de mayo  Salida</vt:lpstr>
      <vt:lpstr>Gescher es un municipio situado en el distrito de Borken, en el estado federado de Renania del Norte-Westfalia, con una población de unos 17.175 habitantes. Se encuentra ubicado al noroeste del estado, en la región de Münster, cerca de la frontera con Países Bajos.</vt:lpstr>
      <vt:lpstr>Asistencia a clases en nuestro centro: gesamtschule</vt:lpstr>
      <vt:lpstr> El complejo, considerado como la mina de carbón más hermosa del mundo, acoge uno de los museos más cautivadores del fascinante patrimonio industrial de Essen.</vt:lpstr>
      <vt:lpstr>Excursión a Münster  (por ejemplo: castillo, jardín botánico, iglesias/centro histórico)</vt:lpstr>
      <vt:lpstr>Workshop sobre hábitos alimentarios + cocinar juntos</vt:lpstr>
      <vt:lpstr>Actividades locales de ocio: por ejemplo Bauerngolf o laberinto de maíz (Maislabyrinth)</vt:lpstr>
      <vt:lpstr>GRACIAS POR ASISTIR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272</cp:revision>
  <dcterms:created xsi:type="dcterms:W3CDTF">2026-04-27T16:57:57Z</dcterms:created>
  <dcterms:modified xsi:type="dcterms:W3CDTF">2026-05-09T16:08:39Z</dcterms:modified>
</cp:coreProperties>
</file>